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0"/>
  </p:notesMasterIdLst>
  <p:handoutMasterIdLst>
    <p:handoutMasterId r:id="rId21"/>
  </p:handoutMasterIdLst>
  <p:sldIdLst>
    <p:sldId id="256" r:id="rId2"/>
    <p:sldId id="272" r:id="rId3"/>
    <p:sldId id="282" r:id="rId4"/>
    <p:sldId id="274" r:id="rId5"/>
    <p:sldId id="291" r:id="rId6"/>
    <p:sldId id="283" r:id="rId7"/>
    <p:sldId id="293" r:id="rId8"/>
    <p:sldId id="294" r:id="rId9"/>
    <p:sldId id="292" r:id="rId10"/>
    <p:sldId id="295" r:id="rId11"/>
    <p:sldId id="296" r:id="rId12"/>
    <p:sldId id="284" r:id="rId13"/>
    <p:sldId id="263" r:id="rId14"/>
    <p:sldId id="285" r:id="rId15"/>
    <p:sldId id="262" r:id="rId16"/>
    <p:sldId id="261" r:id="rId17"/>
    <p:sldId id="259" r:id="rId18"/>
    <p:sldId id="258" r:id="rId19"/>
  </p:sldIdLst>
  <p:sldSz cx="12192000" cy="6858000"/>
  <p:notesSz cx="6858000" cy="9296400"/>
  <p:defaultTextStyle>
    <a:defPPr>
      <a:defRPr lang="en-US"/>
    </a:defPPr>
    <a:lvl1pPr algn="l" rtl="0" fontAlgn="base">
      <a:spcBef>
        <a:spcPct val="0"/>
      </a:spcBef>
      <a:spcAft>
        <a:spcPct val="0"/>
      </a:spcAft>
      <a:defRPr kern="1200">
        <a:solidFill>
          <a:srgbClr val="4D4D4D"/>
        </a:solidFill>
        <a:latin typeface="Segoe"/>
        <a:ea typeface="MS PGothic" panose="020B0600070205080204" pitchFamily="34" charset="-128"/>
        <a:cs typeface="+mn-cs"/>
      </a:defRPr>
    </a:lvl1pPr>
    <a:lvl2pPr marL="457200" algn="l" rtl="0" fontAlgn="base">
      <a:spcBef>
        <a:spcPct val="0"/>
      </a:spcBef>
      <a:spcAft>
        <a:spcPct val="0"/>
      </a:spcAft>
      <a:defRPr kern="1200">
        <a:solidFill>
          <a:srgbClr val="4D4D4D"/>
        </a:solidFill>
        <a:latin typeface="Segoe"/>
        <a:ea typeface="MS PGothic" panose="020B0600070205080204" pitchFamily="34" charset="-128"/>
        <a:cs typeface="+mn-cs"/>
      </a:defRPr>
    </a:lvl2pPr>
    <a:lvl3pPr marL="914400" algn="l" rtl="0" fontAlgn="base">
      <a:spcBef>
        <a:spcPct val="0"/>
      </a:spcBef>
      <a:spcAft>
        <a:spcPct val="0"/>
      </a:spcAft>
      <a:defRPr kern="1200">
        <a:solidFill>
          <a:srgbClr val="4D4D4D"/>
        </a:solidFill>
        <a:latin typeface="Segoe"/>
        <a:ea typeface="MS PGothic" panose="020B0600070205080204" pitchFamily="34" charset="-128"/>
        <a:cs typeface="+mn-cs"/>
      </a:defRPr>
    </a:lvl3pPr>
    <a:lvl4pPr marL="1371600" algn="l" rtl="0" fontAlgn="base">
      <a:spcBef>
        <a:spcPct val="0"/>
      </a:spcBef>
      <a:spcAft>
        <a:spcPct val="0"/>
      </a:spcAft>
      <a:defRPr kern="1200">
        <a:solidFill>
          <a:srgbClr val="4D4D4D"/>
        </a:solidFill>
        <a:latin typeface="Segoe"/>
        <a:ea typeface="MS PGothic" panose="020B0600070205080204" pitchFamily="34" charset="-128"/>
        <a:cs typeface="+mn-cs"/>
      </a:defRPr>
    </a:lvl4pPr>
    <a:lvl5pPr marL="1828800" algn="l" rtl="0" fontAlgn="base">
      <a:spcBef>
        <a:spcPct val="0"/>
      </a:spcBef>
      <a:spcAft>
        <a:spcPct val="0"/>
      </a:spcAft>
      <a:defRPr kern="1200">
        <a:solidFill>
          <a:srgbClr val="4D4D4D"/>
        </a:solidFill>
        <a:latin typeface="Segoe"/>
        <a:ea typeface="MS PGothic" panose="020B0600070205080204" pitchFamily="34" charset="-128"/>
        <a:cs typeface="+mn-cs"/>
      </a:defRPr>
    </a:lvl5pPr>
    <a:lvl6pPr marL="2286000" algn="l" defTabSz="914400" rtl="0" eaLnBrk="1" latinLnBrk="0" hangingPunct="1">
      <a:defRPr kern="1200">
        <a:solidFill>
          <a:srgbClr val="4D4D4D"/>
        </a:solidFill>
        <a:latin typeface="Segoe"/>
        <a:ea typeface="MS PGothic" panose="020B0600070205080204" pitchFamily="34" charset="-128"/>
        <a:cs typeface="+mn-cs"/>
      </a:defRPr>
    </a:lvl6pPr>
    <a:lvl7pPr marL="2743200" algn="l" defTabSz="914400" rtl="0" eaLnBrk="1" latinLnBrk="0" hangingPunct="1">
      <a:defRPr kern="1200">
        <a:solidFill>
          <a:srgbClr val="4D4D4D"/>
        </a:solidFill>
        <a:latin typeface="Segoe"/>
        <a:ea typeface="MS PGothic" panose="020B0600070205080204" pitchFamily="34" charset="-128"/>
        <a:cs typeface="+mn-cs"/>
      </a:defRPr>
    </a:lvl7pPr>
    <a:lvl8pPr marL="3200400" algn="l" defTabSz="914400" rtl="0" eaLnBrk="1" latinLnBrk="0" hangingPunct="1">
      <a:defRPr kern="1200">
        <a:solidFill>
          <a:srgbClr val="4D4D4D"/>
        </a:solidFill>
        <a:latin typeface="Segoe"/>
        <a:ea typeface="MS PGothic" panose="020B0600070205080204" pitchFamily="34" charset="-128"/>
        <a:cs typeface="+mn-cs"/>
      </a:defRPr>
    </a:lvl8pPr>
    <a:lvl9pPr marL="3657600" algn="l" defTabSz="914400" rtl="0" eaLnBrk="1" latinLnBrk="0" hangingPunct="1">
      <a:defRPr kern="1200">
        <a:solidFill>
          <a:srgbClr val="4D4D4D"/>
        </a:solidFill>
        <a:latin typeface="Segoe"/>
        <a:ea typeface="MS PGothic" panose="020B0600070205080204" pitchFamily="34" charset="-128"/>
        <a:cs typeface="+mn-cs"/>
      </a:defRPr>
    </a:lvl9pPr>
  </p:defaultTextStyle>
  <p:extLst>
    <p:ext uri="{521415D9-36F7-43E2-AB2F-B90AF26B5E84}">
      <p14:sectionLst xmlns:p14="http://schemas.microsoft.com/office/powerpoint/2010/main">
        <p14:section name="默认节" id="{306EA3A3-36D1-4293-94D7-7637FC3A2FEC}">
          <p14:sldIdLst>
            <p14:sldId id="256"/>
            <p14:sldId id="272"/>
            <p14:sldId id="282"/>
            <p14:sldId id="274"/>
            <p14:sldId id="291"/>
            <p14:sldId id="283"/>
            <p14:sldId id="293"/>
            <p14:sldId id="294"/>
            <p14:sldId id="292"/>
            <p14:sldId id="295"/>
            <p14:sldId id="296"/>
            <p14:sldId id="284"/>
            <p14:sldId id="263"/>
            <p14:sldId id="285"/>
            <p14:sldId id="262"/>
            <p14:sldId id="261"/>
            <p14:sldId id="259"/>
            <p14:sldId id="258"/>
          </p14:sldIdLst>
        </p14:section>
      </p14:sectionLst>
    </p:ext>
    <p:ext uri="{EFAFB233-063F-42B5-8137-9DF3F51BA10A}">
      <p15:sldGuideLst xmlns:p15="http://schemas.microsoft.com/office/powerpoint/2012/main">
        <p15:guide id="1" orient="horz" pos="2156" userDrawn="1">
          <p15:clr>
            <a:srgbClr val="A4A3A4"/>
          </p15:clr>
        </p15:guide>
        <p15:guide id="2" pos="382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70AF"/>
    <a:srgbClr val="008CDA"/>
    <a:srgbClr val="0308D7"/>
    <a:srgbClr val="C4C7FE"/>
    <a:srgbClr val="4F81BD"/>
    <a:srgbClr val="336799"/>
    <a:srgbClr val="62A5E8"/>
    <a:srgbClr val="A8CDF2"/>
    <a:srgbClr val="A8CD8E"/>
    <a:srgbClr val="539E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86957" autoAdjust="0"/>
  </p:normalViewPr>
  <p:slideViewPr>
    <p:cSldViewPr snapToGrid="0">
      <p:cViewPr varScale="1">
        <p:scale>
          <a:sx n="63" d="100"/>
          <a:sy n="63" d="100"/>
        </p:scale>
        <p:origin x="1194" y="60"/>
      </p:cViewPr>
      <p:guideLst>
        <p:guide orient="horz" pos="2156"/>
        <p:guide pos="3829"/>
      </p:guideLst>
    </p:cSldViewPr>
  </p:slideViewPr>
  <p:notesTextViewPr>
    <p:cViewPr>
      <p:scale>
        <a:sx n="3" d="2"/>
        <a:sy n="3" d="2"/>
      </p:scale>
      <p:origin x="0" y="-90"/>
    </p:cViewPr>
  </p:notesTextViewPr>
  <p:sorterViewPr>
    <p:cViewPr>
      <p:scale>
        <a:sx n="100" d="100"/>
        <a:sy n="100" d="100"/>
      </p:scale>
      <p:origin x="0" y="-1536"/>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DD702F-9178-4F5C-B480-648BDEDCA29F}" type="doc">
      <dgm:prSet loTypeId="urn:microsoft.com/office/officeart/2005/8/layout/vList5" loCatId="list" qsTypeId="urn:microsoft.com/office/officeart/2005/8/quickstyle/simple2" qsCatId="simple" csTypeId="urn:microsoft.com/office/officeart/2005/8/colors/accent1_2" csCatId="accent1" phldr="1"/>
      <dgm:spPr/>
      <dgm:t>
        <a:bodyPr/>
        <a:lstStyle/>
        <a:p>
          <a:endParaRPr lang="zh-CN" altLang="en-US"/>
        </a:p>
      </dgm:t>
    </dgm:pt>
    <dgm:pt modelId="{70798176-DC21-45A7-91C4-800A91BA3D6B}">
      <dgm:prSet/>
      <dgm:spPr/>
      <dgm:t>
        <a:bodyPr/>
        <a:lstStyle/>
        <a:p>
          <a:r>
            <a:rPr lang="zh-CN" b="0" dirty="0"/>
            <a:t>任务：判断</a:t>
          </a:r>
          <a:r>
            <a:rPr lang="zh-CN" altLang="en-US" b="0" dirty="0"/>
            <a:t>给定的一系列</a:t>
          </a:r>
          <a:r>
            <a:rPr lang="zh-CN" altLang="en-US" b="0" i="0" dirty="0"/>
            <a:t>中文临床医学描述句子的类别</a:t>
          </a:r>
          <a:endParaRPr lang="zh-CN" dirty="0"/>
        </a:p>
      </dgm:t>
    </dgm:pt>
    <dgm:pt modelId="{FD91CEE5-71AA-4C41-9A4D-D52F23AB3423}" type="parTrans" cxnId="{B06BCA2A-3116-4F42-B8BB-A76DA4F3E290}">
      <dgm:prSet/>
      <dgm:spPr/>
      <dgm:t>
        <a:bodyPr/>
        <a:lstStyle/>
        <a:p>
          <a:endParaRPr lang="zh-CN" altLang="en-US"/>
        </a:p>
      </dgm:t>
    </dgm:pt>
    <dgm:pt modelId="{B7CF1057-A807-4552-A8D0-7EA1B31A1B58}" type="sibTrans" cxnId="{B06BCA2A-3116-4F42-B8BB-A76DA4F3E290}">
      <dgm:prSet/>
      <dgm:spPr/>
      <dgm:t>
        <a:bodyPr/>
        <a:lstStyle/>
        <a:p>
          <a:endParaRPr lang="zh-CN" altLang="en-US"/>
        </a:p>
      </dgm:t>
    </dgm:pt>
    <dgm:pt modelId="{A40557EC-AB3F-4EA3-900D-9F9099611F09}">
      <dgm:prSet/>
      <dgm:spPr/>
      <dgm:t>
        <a:bodyPr/>
        <a:lstStyle/>
        <a:p>
          <a:r>
            <a:rPr lang="en-US" altLang="zh-CN" dirty="0"/>
            <a:t>44</a:t>
          </a:r>
          <a:r>
            <a:rPr lang="zh-CN" altLang="en-US" dirty="0"/>
            <a:t>类</a:t>
          </a:r>
          <a:endParaRPr lang="zh-CN" dirty="0"/>
        </a:p>
      </dgm:t>
    </dgm:pt>
    <dgm:pt modelId="{29551F52-64EB-4E69-A6AE-00536FE86F9B}" type="parTrans" cxnId="{6051C328-9FEE-4CD0-898F-90D6E1C719AA}">
      <dgm:prSet/>
      <dgm:spPr/>
      <dgm:t>
        <a:bodyPr/>
        <a:lstStyle/>
        <a:p>
          <a:endParaRPr lang="zh-CN" altLang="en-US"/>
        </a:p>
      </dgm:t>
    </dgm:pt>
    <dgm:pt modelId="{AA09E795-1658-480E-A16A-F516EE1DEF9A}" type="sibTrans" cxnId="{6051C328-9FEE-4CD0-898F-90D6E1C719AA}">
      <dgm:prSet/>
      <dgm:spPr/>
      <dgm:t>
        <a:bodyPr/>
        <a:lstStyle/>
        <a:p>
          <a:endParaRPr lang="zh-CN" altLang="en-US"/>
        </a:p>
      </dgm:t>
    </dgm:pt>
    <dgm:pt modelId="{6CB99A35-F01E-4ADC-93C1-2AD57E3A73E2}">
      <dgm:prSet custT="1"/>
      <dgm:spPr/>
      <dgm:t>
        <a:bodyPr/>
        <a:lstStyle/>
        <a:p>
          <a:endParaRPr lang="zh-CN" sz="2000" dirty="0"/>
        </a:p>
      </dgm:t>
    </dgm:pt>
    <dgm:pt modelId="{C03E8DC9-C840-4AB8-B035-C4EAB8DAE1F5}" type="parTrans" cxnId="{E289097A-F8AC-4E77-85F0-284FEAE5526A}">
      <dgm:prSet/>
      <dgm:spPr/>
      <dgm:t>
        <a:bodyPr/>
        <a:lstStyle/>
        <a:p>
          <a:endParaRPr lang="zh-CN" altLang="en-US"/>
        </a:p>
      </dgm:t>
    </dgm:pt>
    <dgm:pt modelId="{D0E91C79-912B-4183-B885-6BA1AFDB835C}" type="sibTrans" cxnId="{E289097A-F8AC-4E77-85F0-284FEAE5526A}">
      <dgm:prSet/>
      <dgm:spPr/>
      <dgm:t>
        <a:bodyPr/>
        <a:lstStyle/>
        <a:p>
          <a:endParaRPr lang="zh-CN" altLang="en-US"/>
        </a:p>
      </dgm:t>
    </dgm:pt>
    <dgm:pt modelId="{55D728F5-7916-490D-812C-40A46AB05038}" type="pres">
      <dgm:prSet presAssocID="{BFDD702F-9178-4F5C-B480-648BDEDCA29F}" presName="Name0" presStyleCnt="0">
        <dgm:presLayoutVars>
          <dgm:dir/>
          <dgm:animLvl val="lvl"/>
          <dgm:resizeHandles val="exact"/>
        </dgm:presLayoutVars>
      </dgm:prSet>
      <dgm:spPr/>
    </dgm:pt>
    <dgm:pt modelId="{5127B2D9-72FF-4C65-95F0-93CA3D493DD8}" type="pres">
      <dgm:prSet presAssocID="{70798176-DC21-45A7-91C4-800A91BA3D6B}" presName="linNode" presStyleCnt="0"/>
      <dgm:spPr/>
    </dgm:pt>
    <dgm:pt modelId="{5D50C090-7126-42BF-87FE-E8F69277DA67}" type="pres">
      <dgm:prSet presAssocID="{70798176-DC21-45A7-91C4-800A91BA3D6B}" presName="parentText" presStyleLbl="node1" presStyleIdx="0" presStyleCnt="2" custScaleX="132473" custScaleY="15910" custLinFactNeighborX="43666" custLinFactNeighborY="-6087">
        <dgm:presLayoutVars>
          <dgm:chMax val="1"/>
          <dgm:bulletEnabled val="1"/>
        </dgm:presLayoutVars>
      </dgm:prSet>
      <dgm:spPr/>
    </dgm:pt>
    <dgm:pt modelId="{60ACBE06-FF10-4975-9E40-0AEB7903BC51}" type="pres">
      <dgm:prSet presAssocID="{B7CF1057-A807-4552-A8D0-7EA1B31A1B58}" presName="sp" presStyleCnt="0"/>
      <dgm:spPr/>
    </dgm:pt>
    <dgm:pt modelId="{17C5820C-D83B-4931-9A11-BDDD89E09339}" type="pres">
      <dgm:prSet presAssocID="{A40557EC-AB3F-4EA3-900D-9F9099611F09}" presName="linNode" presStyleCnt="0"/>
      <dgm:spPr/>
    </dgm:pt>
    <dgm:pt modelId="{3640ECAC-EB35-4ADF-A028-B5727CBDCC0A}" type="pres">
      <dgm:prSet presAssocID="{A40557EC-AB3F-4EA3-900D-9F9099611F09}" presName="parentText" presStyleLbl="node1" presStyleIdx="1" presStyleCnt="2" custScaleX="17012" custScaleY="16935" custLinFactNeighborX="13288" custLinFactNeighborY="-4068">
        <dgm:presLayoutVars>
          <dgm:chMax val="1"/>
          <dgm:bulletEnabled val="1"/>
        </dgm:presLayoutVars>
      </dgm:prSet>
      <dgm:spPr/>
    </dgm:pt>
    <dgm:pt modelId="{FF5F2607-3E35-4068-85AE-8CFB531CC594}" type="pres">
      <dgm:prSet presAssocID="{A40557EC-AB3F-4EA3-900D-9F9099611F09}" presName="descendantText" presStyleLbl="alignAccFollowNode1" presStyleIdx="0" presStyleCnt="1" custScaleX="106198" custScaleY="73706" custLinFactNeighborX="4380" custLinFactNeighborY="-2043">
        <dgm:presLayoutVars>
          <dgm:bulletEnabled val="1"/>
        </dgm:presLayoutVars>
      </dgm:prSet>
      <dgm:spPr/>
    </dgm:pt>
  </dgm:ptLst>
  <dgm:cxnLst>
    <dgm:cxn modelId="{5E2D1002-0418-4026-A7AA-360B5FE9C6BB}" type="presOf" srcId="{6CB99A35-F01E-4ADC-93C1-2AD57E3A73E2}" destId="{FF5F2607-3E35-4068-85AE-8CFB531CC594}" srcOrd="0" destOrd="0" presId="urn:microsoft.com/office/officeart/2005/8/layout/vList5"/>
    <dgm:cxn modelId="{6051C328-9FEE-4CD0-898F-90D6E1C719AA}" srcId="{BFDD702F-9178-4F5C-B480-648BDEDCA29F}" destId="{A40557EC-AB3F-4EA3-900D-9F9099611F09}" srcOrd="1" destOrd="0" parTransId="{29551F52-64EB-4E69-A6AE-00536FE86F9B}" sibTransId="{AA09E795-1658-480E-A16A-F516EE1DEF9A}"/>
    <dgm:cxn modelId="{B06BCA2A-3116-4F42-B8BB-A76DA4F3E290}" srcId="{BFDD702F-9178-4F5C-B480-648BDEDCA29F}" destId="{70798176-DC21-45A7-91C4-800A91BA3D6B}" srcOrd="0" destOrd="0" parTransId="{FD91CEE5-71AA-4C41-9A4D-D52F23AB3423}" sibTransId="{B7CF1057-A807-4552-A8D0-7EA1B31A1B58}"/>
    <dgm:cxn modelId="{95557647-577A-44E1-A32E-8C45493DE72C}" type="presOf" srcId="{70798176-DC21-45A7-91C4-800A91BA3D6B}" destId="{5D50C090-7126-42BF-87FE-E8F69277DA67}" srcOrd="0" destOrd="0" presId="urn:microsoft.com/office/officeart/2005/8/layout/vList5"/>
    <dgm:cxn modelId="{1A496F4F-D4BE-4F62-8868-5387AC168B44}" type="presOf" srcId="{BFDD702F-9178-4F5C-B480-648BDEDCA29F}" destId="{55D728F5-7916-490D-812C-40A46AB05038}" srcOrd="0" destOrd="0" presId="urn:microsoft.com/office/officeart/2005/8/layout/vList5"/>
    <dgm:cxn modelId="{E289097A-F8AC-4E77-85F0-284FEAE5526A}" srcId="{A40557EC-AB3F-4EA3-900D-9F9099611F09}" destId="{6CB99A35-F01E-4ADC-93C1-2AD57E3A73E2}" srcOrd="0" destOrd="0" parTransId="{C03E8DC9-C840-4AB8-B035-C4EAB8DAE1F5}" sibTransId="{D0E91C79-912B-4183-B885-6BA1AFDB835C}"/>
    <dgm:cxn modelId="{C3DD07DF-DF94-47DC-BAB9-723789AF7527}" type="presOf" srcId="{A40557EC-AB3F-4EA3-900D-9F9099611F09}" destId="{3640ECAC-EB35-4ADF-A028-B5727CBDCC0A}" srcOrd="0" destOrd="0" presId="urn:microsoft.com/office/officeart/2005/8/layout/vList5"/>
    <dgm:cxn modelId="{9078233E-34A3-47E5-9103-618056E931C6}" type="presParOf" srcId="{55D728F5-7916-490D-812C-40A46AB05038}" destId="{5127B2D9-72FF-4C65-95F0-93CA3D493DD8}" srcOrd="0" destOrd="0" presId="urn:microsoft.com/office/officeart/2005/8/layout/vList5"/>
    <dgm:cxn modelId="{5B0AA14D-49E8-4680-880E-A98B963579B7}" type="presParOf" srcId="{5127B2D9-72FF-4C65-95F0-93CA3D493DD8}" destId="{5D50C090-7126-42BF-87FE-E8F69277DA67}" srcOrd="0" destOrd="0" presId="urn:microsoft.com/office/officeart/2005/8/layout/vList5"/>
    <dgm:cxn modelId="{7B04B76B-E53A-4387-8662-CD934792844C}" type="presParOf" srcId="{55D728F5-7916-490D-812C-40A46AB05038}" destId="{60ACBE06-FF10-4975-9E40-0AEB7903BC51}" srcOrd="1" destOrd="0" presId="urn:microsoft.com/office/officeart/2005/8/layout/vList5"/>
    <dgm:cxn modelId="{59E59481-8044-4899-846E-2D185878A2B2}" type="presParOf" srcId="{55D728F5-7916-490D-812C-40A46AB05038}" destId="{17C5820C-D83B-4931-9A11-BDDD89E09339}" srcOrd="2" destOrd="0" presId="urn:microsoft.com/office/officeart/2005/8/layout/vList5"/>
    <dgm:cxn modelId="{E0E7FB10-B450-428D-A982-B3E082442946}" type="presParOf" srcId="{17C5820C-D83B-4931-9A11-BDDD89E09339}" destId="{3640ECAC-EB35-4ADF-A028-B5727CBDCC0A}" srcOrd="0" destOrd="0" presId="urn:microsoft.com/office/officeart/2005/8/layout/vList5"/>
    <dgm:cxn modelId="{F1A55001-7348-4E68-B5BC-87BEE61C53BD}" type="presParOf" srcId="{17C5820C-D83B-4931-9A11-BDDD89E09339}" destId="{FF5F2607-3E35-4068-85AE-8CFB531CC59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F4B8EB-F62A-43EF-9483-031FFCD01987}"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CN" altLang="en-US"/>
        </a:p>
      </dgm:t>
    </dgm:pt>
    <dgm:pt modelId="{976DF5F1-D0A2-405D-9EB0-C3162C0AF7BF}">
      <dgm:prSet/>
      <dgm:spPr/>
      <dgm:t>
        <a:bodyPr/>
        <a:lstStyle/>
        <a:p>
          <a:endParaRPr lang="zh-CN" dirty="0"/>
        </a:p>
      </dgm:t>
    </dgm:pt>
    <dgm:pt modelId="{29C12847-F829-4EE4-9E79-9D4A4C88FD5D}" type="parTrans" cxnId="{252B8BD1-ABC9-4985-9E4D-CEEBE1622C61}">
      <dgm:prSet/>
      <dgm:spPr/>
      <dgm:t>
        <a:bodyPr/>
        <a:lstStyle/>
        <a:p>
          <a:endParaRPr lang="zh-CN" altLang="en-US"/>
        </a:p>
      </dgm:t>
    </dgm:pt>
    <dgm:pt modelId="{9E7E6338-D253-4080-B9E1-3B56606F58E4}" type="sibTrans" cxnId="{252B8BD1-ABC9-4985-9E4D-CEEBE1622C61}">
      <dgm:prSet/>
      <dgm:spPr/>
      <dgm:t>
        <a:bodyPr/>
        <a:lstStyle/>
        <a:p>
          <a:endParaRPr lang="zh-CN" altLang="en-US"/>
        </a:p>
      </dgm:t>
    </dgm:pt>
    <dgm:pt modelId="{9CDC6FE4-E46D-404B-BD16-A71AE1F0E54F}">
      <dgm:prSet custT="1"/>
      <dgm:spPr/>
      <dgm:t>
        <a:bodyPr/>
        <a:lstStyle/>
        <a:p>
          <a:r>
            <a:rPr lang="zh-CN" altLang="en-US" sz="1600" b="1" dirty="0"/>
            <a:t>语言模型</a:t>
          </a:r>
          <a:endParaRPr lang="zh-CN" altLang="en-US" sz="1600" dirty="0"/>
        </a:p>
      </dgm:t>
    </dgm:pt>
    <dgm:pt modelId="{497112D4-3449-40E1-B382-2640D4E63FFF}" type="parTrans" cxnId="{851C00C9-5B77-4CA1-A968-FA616702BE80}">
      <dgm:prSet/>
      <dgm:spPr/>
      <dgm:t>
        <a:bodyPr/>
        <a:lstStyle/>
        <a:p>
          <a:endParaRPr lang="zh-CN" altLang="en-US"/>
        </a:p>
      </dgm:t>
    </dgm:pt>
    <dgm:pt modelId="{876C71E3-A621-44B6-9FBE-D5E20068F7E2}" type="sibTrans" cxnId="{851C00C9-5B77-4CA1-A968-FA616702BE80}">
      <dgm:prSet/>
      <dgm:spPr/>
      <dgm:t>
        <a:bodyPr/>
        <a:lstStyle/>
        <a:p>
          <a:endParaRPr lang="zh-CN" altLang="en-US"/>
        </a:p>
      </dgm:t>
    </dgm:pt>
    <dgm:pt modelId="{D06123E2-2BCE-4F5B-89EF-9B5D4CEC8068}">
      <dgm:prSet custT="1"/>
      <dgm:spPr/>
      <dgm:t>
        <a:bodyPr/>
        <a:lstStyle/>
        <a:p>
          <a:r>
            <a:rPr lang="zh-CN" altLang="en-US" sz="1600" dirty="0"/>
            <a:t>使用</a:t>
          </a:r>
          <a:r>
            <a:rPr lang="en-US" altLang="zh-CN" sz="1600" dirty="0" err="1"/>
            <a:t>bert</a:t>
          </a:r>
          <a:r>
            <a:rPr lang="zh-CN" altLang="en-US" sz="1600" dirty="0"/>
            <a:t>，</a:t>
          </a:r>
          <a:r>
            <a:rPr lang="en-US" altLang="zh-CN" sz="1600" dirty="0" err="1"/>
            <a:t>roberta</a:t>
          </a:r>
          <a:r>
            <a:rPr lang="zh-CN" altLang="en-US" sz="1600" dirty="0"/>
            <a:t>两个预训练语言模型</a:t>
          </a:r>
          <a:endParaRPr lang="zh-CN" sz="1600" dirty="0"/>
        </a:p>
      </dgm:t>
    </dgm:pt>
    <dgm:pt modelId="{7252BA5C-09E0-4A3E-8F03-9800EC207B61}" type="parTrans" cxnId="{931DE62E-B2CC-4C67-8883-48B2139F21F4}">
      <dgm:prSet/>
      <dgm:spPr/>
      <dgm:t>
        <a:bodyPr/>
        <a:lstStyle/>
        <a:p>
          <a:endParaRPr lang="zh-CN" altLang="en-US"/>
        </a:p>
      </dgm:t>
    </dgm:pt>
    <dgm:pt modelId="{6B16C76E-3B57-4DE9-8A03-1F060B5F7792}" type="sibTrans" cxnId="{931DE62E-B2CC-4C67-8883-48B2139F21F4}">
      <dgm:prSet/>
      <dgm:spPr/>
      <dgm:t>
        <a:bodyPr/>
        <a:lstStyle/>
        <a:p>
          <a:endParaRPr lang="zh-CN" altLang="en-US"/>
        </a:p>
      </dgm:t>
    </dgm:pt>
    <dgm:pt modelId="{6E538B67-4EC6-4981-A54D-B94F14B626A1}">
      <dgm:prSet custT="1"/>
      <dgm:spPr/>
      <dgm:t>
        <a:bodyPr/>
        <a:lstStyle/>
        <a:p>
          <a:r>
            <a:rPr lang="zh-CN" altLang="en-US" sz="1600" b="1" dirty="0"/>
            <a:t>分类模型</a:t>
          </a:r>
          <a:endParaRPr lang="zh-CN" altLang="en-US" sz="1600" dirty="0"/>
        </a:p>
      </dgm:t>
    </dgm:pt>
    <dgm:pt modelId="{D22DC94C-F271-4B95-81C5-2B5C4BDC3FFE}" type="parTrans" cxnId="{7C98A02A-AB36-4D1A-99BF-037145C2A064}">
      <dgm:prSet/>
      <dgm:spPr/>
      <dgm:t>
        <a:bodyPr/>
        <a:lstStyle/>
        <a:p>
          <a:endParaRPr lang="zh-CN" altLang="en-US"/>
        </a:p>
      </dgm:t>
    </dgm:pt>
    <dgm:pt modelId="{4D182A5E-8692-43C5-8BC7-CD2F3704140B}" type="sibTrans" cxnId="{7C98A02A-AB36-4D1A-99BF-037145C2A064}">
      <dgm:prSet/>
      <dgm:spPr/>
      <dgm:t>
        <a:bodyPr/>
        <a:lstStyle/>
        <a:p>
          <a:endParaRPr lang="zh-CN" altLang="en-US"/>
        </a:p>
      </dgm:t>
    </dgm:pt>
    <dgm:pt modelId="{07A9092C-4E62-4BE8-BE25-1565416E1C90}">
      <dgm:prSet custT="1"/>
      <dgm:spPr/>
      <dgm:t>
        <a:bodyPr/>
        <a:lstStyle/>
        <a:p>
          <a:r>
            <a:rPr lang="zh-CN" altLang="en-US" sz="1600" dirty="0"/>
            <a:t>使用</a:t>
          </a:r>
          <a:r>
            <a:rPr lang="en-US" altLang="zh-CN" sz="1600" dirty="0" err="1"/>
            <a:t>CNN,DPCNN,LSTM,Attention</a:t>
          </a:r>
          <a:r>
            <a:rPr lang="zh-CN" altLang="en-US" sz="1600" dirty="0"/>
            <a:t>等神经网络模型与语言模型结合形成医学文本分类模型</a:t>
          </a:r>
          <a:r>
            <a:rPr lang="zh-CN" sz="1600" dirty="0"/>
            <a:t>。</a:t>
          </a:r>
        </a:p>
      </dgm:t>
    </dgm:pt>
    <dgm:pt modelId="{3C0DE792-19BB-4F75-9D9B-D0CBA4E109F3}" type="parTrans" cxnId="{8DD2DAA1-90AF-4BC2-A859-030E405D2A7A}">
      <dgm:prSet/>
      <dgm:spPr/>
      <dgm:t>
        <a:bodyPr/>
        <a:lstStyle/>
        <a:p>
          <a:endParaRPr lang="zh-CN" altLang="en-US"/>
        </a:p>
      </dgm:t>
    </dgm:pt>
    <dgm:pt modelId="{8C8325D1-3EE9-4FD3-8EBD-2F0328823D39}" type="sibTrans" cxnId="{8DD2DAA1-90AF-4BC2-A859-030E405D2A7A}">
      <dgm:prSet/>
      <dgm:spPr/>
      <dgm:t>
        <a:bodyPr/>
        <a:lstStyle/>
        <a:p>
          <a:endParaRPr lang="zh-CN" altLang="en-US"/>
        </a:p>
      </dgm:t>
    </dgm:pt>
    <dgm:pt modelId="{9F4FEDC2-76D0-41C7-A557-E5784F8CDEF7}">
      <dgm:prSet custT="1"/>
      <dgm:spPr/>
      <dgm:t>
        <a:bodyPr/>
        <a:lstStyle/>
        <a:p>
          <a:r>
            <a:rPr lang="zh-CN" altLang="en-US" sz="1600" dirty="0"/>
            <a:t>对分类模型进行</a:t>
          </a:r>
          <a:r>
            <a:rPr lang="en-US" altLang="zh-CN" sz="1600" dirty="0"/>
            <a:t>fine-tuning,</a:t>
          </a:r>
          <a:r>
            <a:rPr lang="zh-CN" altLang="en-US" sz="1600" dirty="0"/>
            <a:t>使用了逐层解冻的微调方法</a:t>
          </a:r>
          <a:r>
            <a:rPr lang="zh-CN" sz="1600" dirty="0"/>
            <a:t>。</a:t>
          </a:r>
        </a:p>
      </dgm:t>
    </dgm:pt>
    <dgm:pt modelId="{67943F96-A0BC-4A81-A313-2F9522580438}" type="parTrans" cxnId="{E5D9763D-6E57-4083-AC63-CCFE6BCA9F40}">
      <dgm:prSet/>
      <dgm:spPr/>
      <dgm:t>
        <a:bodyPr/>
        <a:lstStyle/>
        <a:p>
          <a:endParaRPr lang="zh-CN" altLang="en-US"/>
        </a:p>
      </dgm:t>
    </dgm:pt>
    <dgm:pt modelId="{75382D6B-B7F3-4D2D-9398-215AFD59047B}" type="sibTrans" cxnId="{E5D9763D-6E57-4083-AC63-CCFE6BCA9F40}">
      <dgm:prSet/>
      <dgm:spPr/>
      <dgm:t>
        <a:bodyPr/>
        <a:lstStyle/>
        <a:p>
          <a:endParaRPr lang="zh-CN" altLang="en-US"/>
        </a:p>
      </dgm:t>
    </dgm:pt>
    <dgm:pt modelId="{6C97A9B8-3CB6-4C96-B007-710A667F6D53}">
      <dgm:prSet custT="1"/>
      <dgm:spPr/>
      <dgm:t>
        <a:bodyPr/>
        <a:lstStyle/>
        <a:p>
          <a:r>
            <a:rPr lang="zh-CN" altLang="en-US" sz="1600" b="1" dirty="0"/>
            <a:t>集成学习</a:t>
          </a:r>
          <a:endParaRPr lang="zh-CN" altLang="en-US" sz="1600" dirty="0"/>
        </a:p>
      </dgm:t>
    </dgm:pt>
    <dgm:pt modelId="{39889AD1-5F60-4F68-8B6F-9260CE560CE4}" type="parTrans" cxnId="{E0A2E9EA-32F3-4E67-8251-477226FC9F1D}">
      <dgm:prSet/>
      <dgm:spPr/>
      <dgm:t>
        <a:bodyPr/>
        <a:lstStyle/>
        <a:p>
          <a:endParaRPr lang="zh-CN" altLang="en-US"/>
        </a:p>
      </dgm:t>
    </dgm:pt>
    <dgm:pt modelId="{DF0415D8-52A6-4674-992B-BB67E71CACED}" type="sibTrans" cxnId="{E0A2E9EA-32F3-4E67-8251-477226FC9F1D}">
      <dgm:prSet/>
      <dgm:spPr/>
      <dgm:t>
        <a:bodyPr/>
        <a:lstStyle/>
        <a:p>
          <a:endParaRPr lang="zh-CN" altLang="en-US"/>
        </a:p>
      </dgm:t>
    </dgm:pt>
    <dgm:pt modelId="{D349BB38-DF7C-4519-81ED-DFDE8EBB3F8E}">
      <dgm:prSet custT="1"/>
      <dgm:spPr/>
      <dgm:t>
        <a:bodyPr/>
        <a:lstStyle/>
        <a:p>
          <a:r>
            <a:rPr lang="zh-CN" altLang="en-US" sz="1400" dirty="0"/>
            <a:t>将上述得到的</a:t>
          </a:r>
          <a:r>
            <a:rPr lang="en-US" altLang="zh-CN" sz="1400" dirty="0"/>
            <a:t>9</a:t>
          </a:r>
          <a:r>
            <a:rPr lang="zh-CN" altLang="en-US" sz="1400" dirty="0"/>
            <a:t>个分类模型全部直接进行投票得到一个分类结果。</a:t>
          </a:r>
          <a:endParaRPr lang="zh-CN" sz="1400" dirty="0"/>
        </a:p>
      </dgm:t>
    </dgm:pt>
    <dgm:pt modelId="{115AB3BB-D435-44DF-8113-629F883D0E18}" type="parTrans" cxnId="{B4B4AE56-C5F6-49D1-8147-7B14B1E974FB}">
      <dgm:prSet/>
      <dgm:spPr/>
      <dgm:t>
        <a:bodyPr/>
        <a:lstStyle/>
        <a:p>
          <a:endParaRPr lang="zh-CN" altLang="en-US"/>
        </a:p>
      </dgm:t>
    </dgm:pt>
    <dgm:pt modelId="{AF676C81-DBCF-40B1-AAD7-894CCF5E514E}" type="sibTrans" cxnId="{B4B4AE56-C5F6-49D1-8147-7B14B1E974FB}">
      <dgm:prSet/>
      <dgm:spPr/>
      <dgm:t>
        <a:bodyPr/>
        <a:lstStyle/>
        <a:p>
          <a:endParaRPr lang="zh-CN" altLang="en-US"/>
        </a:p>
      </dgm:t>
    </dgm:pt>
    <dgm:pt modelId="{39C91689-DB7B-48B2-9919-3A4D5D1B5607}">
      <dgm:prSet custT="1"/>
      <dgm:spPr/>
      <dgm:t>
        <a:bodyPr/>
        <a:lstStyle/>
        <a:p>
          <a:r>
            <a:rPr lang="zh-CN" altLang="en-US" sz="1400" dirty="0"/>
            <a:t>最佳模型组合为</a:t>
          </a:r>
          <a:r>
            <a:rPr lang="en-US" sz="1400" dirty="0" err="1"/>
            <a:t>bert_bert+dpcnn</a:t>
          </a:r>
          <a:r>
            <a:rPr lang="en-US" sz="1400" dirty="0"/>
            <a:t>, </a:t>
          </a:r>
          <a:r>
            <a:rPr lang="en-US" sz="1400" dirty="0" err="1"/>
            <a:t>bert+lstm+attention</a:t>
          </a:r>
          <a:r>
            <a:rPr lang="en-US" sz="1400" dirty="0"/>
            <a:t>, </a:t>
          </a:r>
          <a:r>
            <a:rPr lang="en-US" sz="1400" dirty="0" err="1"/>
            <a:t>roberta+attention</a:t>
          </a:r>
          <a:r>
            <a:rPr lang="en-US" sz="1400" dirty="0"/>
            <a:t>, </a:t>
          </a:r>
          <a:r>
            <a:rPr lang="en-US" sz="1400" dirty="0" err="1"/>
            <a:t>roberta+cnn</a:t>
          </a:r>
          <a:r>
            <a:rPr lang="en-US" sz="1400" dirty="0"/>
            <a:t> * 2, </a:t>
          </a:r>
          <a:r>
            <a:rPr lang="en-US" sz="1400" dirty="0" err="1"/>
            <a:t>roberta+dpcnn</a:t>
          </a:r>
          <a:r>
            <a:rPr lang="en-US" sz="1400" dirty="0"/>
            <a:t>, </a:t>
          </a:r>
          <a:r>
            <a:rPr lang="en-US" sz="1400" dirty="0" err="1"/>
            <a:t>roberta+lstm+attention</a:t>
          </a:r>
          <a:r>
            <a:rPr lang="zh-CN" altLang="en-US" sz="1400" dirty="0"/>
            <a:t>。</a:t>
          </a:r>
        </a:p>
      </dgm:t>
    </dgm:pt>
    <dgm:pt modelId="{200E2943-20E8-4C29-9584-3744EF1937E5}" type="parTrans" cxnId="{89652E30-724C-4BFC-AA90-F05B6D0D69CB}">
      <dgm:prSet/>
      <dgm:spPr/>
      <dgm:t>
        <a:bodyPr/>
        <a:lstStyle/>
        <a:p>
          <a:endParaRPr lang="zh-CN" altLang="en-US"/>
        </a:p>
      </dgm:t>
    </dgm:pt>
    <dgm:pt modelId="{52343898-95D0-49CF-ACFE-B48CE452F167}" type="sibTrans" cxnId="{89652E30-724C-4BFC-AA90-F05B6D0D69CB}">
      <dgm:prSet/>
      <dgm:spPr/>
      <dgm:t>
        <a:bodyPr/>
        <a:lstStyle/>
        <a:p>
          <a:endParaRPr lang="zh-CN" altLang="en-US"/>
        </a:p>
      </dgm:t>
    </dgm:pt>
    <dgm:pt modelId="{A0DE10C5-161A-47F8-B075-9B9755BF6995}">
      <dgm:prSet custT="1"/>
      <dgm:spPr/>
      <dgm:t>
        <a:bodyPr/>
        <a:lstStyle/>
        <a:p>
          <a:pPr algn="ctr"/>
          <a:r>
            <a:rPr lang="zh-CN" altLang="en-US" sz="1800" b="1" kern="1200" dirty="0">
              <a:solidFill>
                <a:srgbClr val="0070AF">
                  <a:hueOff val="0"/>
                  <a:satOff val="0"/>
                  <a:lumOff val="0"/>
                  <a:alphaOff val="0"/>
                </a:srgbClr>
              </a:solidFill>
              <a:latin typeface="Segoe"/>
              <a:ea typeface="+mn-ea"/>
              <a:cs typeface="+mn-cs"/>
            </a:rPr>
            <a:t>针对临床试验筛选标准短文本分类任务的实现主要有以下三个部分</a:t>
          </a:r>
          <a:r>
            <a:rPr lang="zh-CN" altLang="en-US" sz="1800" b="1" kern="1200" dirty="0"/>
            <a:t>：</a:t>
          </a:r>
          <a:endParaRPr lang="zh-CN" altLang="en-US" sz="1800" kern="1200" dirty="0"/>
        </a:p>
      </dgm:t>
    </dgm:pt>
    <dgm:pt modelId="{2E5A214F-0AF0-4D11-8E34-DEB16D98F770}" type="parTrans" cxnId="{F8AF9E3E-159F-4EEE-8C45-E42DFE46BF89}">
      <dgm:prSet/>
      <dgm:spPr/>
      <dgm:t>
        <a:bodyPr/>
        <a:lstStyle/>
        <a:p>
          <a:endParaRPr lang="zh-CN" altLang="en-US"/>
        </a:p>
      </dgm:t>
    </dgm:pt>
    <dgm:pt modelId="{BC60C891-38C5-4C61-A469-7D3D76C6F941}" type="sibTrans" cxnId="{F8AF9E3E-159F-4EEE-8C45-E42DFE46BF89}">
      <dgm:prSet/>
      <dgm:spPr/>
      <dgm:t>
        <a:bodyPr/>
        <a:lstStyle/>
        <a:p>
          <a:endParaRPr lang="zh-CN" altLang="en-US"/>
        </a:p>
      </dgm:t>
    </dgm:pt>
    <dgm:pt modelId="{EAD24BCD-FF30-43C7-8DC5-F29912C9DAF4}">
      <dgm:prSet custT="1"/>
      <dgm:spPr/>
      <dgm:t>
        <a:bodyPr/>
        <a:lstStyle/>
        <a:p>
          <a:r>
            <a:rPr lang="zh-CN" altLang="en-US" sz="1600" dirty="0"/>
            <a:t>使用相关领域的外部资源数据集进行</a:t>
          </a:r>
          <a:r>
            <a:rPr lang="en-US" altLang="zh-CN" sz="1600" dirty="0"/>
            <a:t>fine-tuning,</a:t>
          </a:r>
          <a:r>
            <a:rPr lang="zh-CN" altLang="en-US" sz="1600" dirty="0"/>
            <a:t>使用了倾斜三角学习率的微调方法</a:t>
          </a:r>
          <a:r>
            <a:rPr lang="zh-CN" sz="1600" dirty="0"/>
            <a:t>。</a:t>
          </a:r>
        </a:p>
      </dgm:t>
    </dgm:pt>
    <dgm:pt modelId="{A0B01E82-5467-4ACD-835E-B17974D0CD3F}" type="parTrans" cxnId="{89347253-C998-43C8-A0DE-1164BFA517B6}">
      <dgm:prSet/>
      <dgm:spPr/>
      <dgm:t>
        <a:bodyPr/>
        <a:lstStyle/>
        <a:p>
          <a:endParaRPr lang="zh-CN" altLang="en-US"/>
        </a:p>
      </dgm:t>
    </dgm:pt>
    <dgm:pt modelId="{27C52CEE-C4DA-43B3-A101-5A300245581F}" type="sibTrans" cxnId="{89347253-C998-43C8-A0DE-1164BFA517B6}">
      <dgm:prSet/>
      <dgm:spPr/>
      <dgm:t>
        <a:bodyPr/>
        <a:lstStyle/>
        <a:p>
          <a:endParaRPr lang="zh-CN" altLang="en-US"/>
        </a:p>
      </dgm:t>
    </dgm:pt>
    <dgm:pt modelId="{F0C6E566-1690-4035-854A-49611920262E}">
      <dgm:prSet custT="1"/>
      <dgm:spPr/>
      <dgm:t>
        <a:bodyPr/>
        <a:lstStyle/>
        <a:p>
          <a:r>
            <a:rPr lang="zh-CN" altLang="en-US" sz="1400" dirty="0"/>
            <a:t>使用</a:t>
          </a:r>
          <a:r>
            <a:rPr lang="en-US" altLang="zh-CN" sz="1400" dirty="0"/>
            <a:t>beam search ensemble</a:t>
          </a:r>
          <a:r>
            <a:rPr lang="zh-CN" altLang="en-US" sz="1400" dirty="0"/>
            <a:t>算法得到模型组合进行投票得到一个分类结果。</a:t>
          </a:r>
        </a:p>
      </dgm:t>
    </dgm:pt>
    <dgm:pt modelId="{9F628A1F-75D4-4230-9C09-674E8E2AFF3D}" type="parTrans" cxnId="{33053200-A0F1-4D1E-A22D-8FF1359CECD2}">
      <dgm:prSet/>
      <dgm:spPr/>
      <dgm:t>
        <a:bodyPr/>
        <a:lstStyle/>
        <a:p>
          <a:endParaRPr lang="zh-CN" altLang="en-US"/>
        </a:p>
      </dgm:t>
    </dgm:pt>
    <dgm:pt modelId="{7A342831-063E-4D6B-BDB4-4F3D2DF23B36}" type="sibTrans" cxnId="{33053200-A0F1-4D1E-A22D-8FF1359CECD2}">
      <dgm:prSet/>
      <dgm:spPr/>
      <dgm:t>
        <a:bodyPr/>
        <a:lstStyle/>
        <a:p>
          <a:endParaRPr lang="zh-CN" altLang="en-US"/>
        </a:p>
      </dgm:t>
    </dgm:pt>
    <dgm:pt modelId="{DA30C066-7E00-4E93-B645-72FBD6B7F852}" type="pres">
      <dgm:prSet presAssocID="{02F4B8EB-F62A-43EF-9483-031FFCD01987}" presName="linearFlow" presStyleCnt="0">
        <dgm:presLayoutVars>
          <dgm:dir/>
          <dgm:animLvl val="lvl"/>
          <dgm:resizeHandles val="exact"/>
        </dgm:presLayoutVars>
      </dgm:prSet>
      <dgm:spPr/>
    </dgm:pt>
    <dgm:pt modelId="{449B9E3F-6386-41B8-9DFD-BCB84F69A0E9}" type="pres">
      <dgm:prSet presAssocID="{976DF5F1-D0A2-405D-9EB0-C3162C0AF7BF}" presName="composite" presStyleCnt="0"/>
      <dgm:spPr/>
    </dgm:pt>
    <dgm:pt modelId="{C5EC932E-F558-4BC2-837D-F38FC86A3607}" type="pres">
      <dgm:prSet presAssocID="{976DF5F1-D0A2-405D-9EB0-C3162C0AF7BF}" presName="parentText" presStyleLbl="alignNode1" presStyleIdx="0" presStyleCnt="4">
        <dgm:presLayoutVars>
          <dgm:chMax val="1"/>
          <dgm:bulletEnabled val="1"/>
        </dgm:presLayoutVars>
      </dgm:prSet>
      <dgm:spPr/>
    </dgm:pt>
    <dgm:pt modelId="{B41702DA-B96E-48BF-8435-DDCB4251D0A2}" type="pres">
      <dgm:prSet presAssocID="{976DF5F1-D0A2-405D-9EB0-C3162C0AF7BF}" presName="descendantText" presStyleLbl="alignAcc1" presStyleIdx="0" presStyleCnt="4">
        <dgm:presLayoutVars>
          <dgm:bulletEnabled val="1"/>
        </dgm:presLayoutVars>
      </dgm:prSet>
      <dgm:spPr/>
    </dgm:pt>
    <dgm:pt modelId="{A800E429-2854-4E31-A208-2FCD39DA591B}" type="pres">
      <dgm:prSet presAssocID="{9E7E6338-D253-4080-B9E1-3B56606F58E4}" presName="sp" presStyleCnt="0"/>
      <dgm:spPr/>
    </dgm:pt>
    <dgm:pt modelId="{7C38F1F9-E0B3-4165-B871-7EFAEDD8D8F0}" type="pres">
      <dgm:prSet presAssocID="{9CDC6FE4-E46D-404B-BD16-A71AE1F0E54F}" presName="composite" presStyleCnt="0"/>
      <dgm:spPr/>
    </dgm:pt>
    <dgm:pt modelId="{DBA9F8B3-6018-4C40-A0AF-B76347B30171}" type="pres">
      <dgm:prSet presAssocID="{9CDC6FE4-E46D-404B-BD16-A71AE1F0E54F}" presName="parentText" presStyleLbl="alignNode1" presStyleIdx="1" presStyleCnt="4">
        <dgm:presLayoutVars>
          <dgm:chMax val="1"/>
          <dgm:bulletEnabled val="1"/>
        </dgm:presLayoutVars>
      </dgm:prSet>
      <dgm:spPr/>
    </dgm:pt>
    <dgm:pt modelId="{7A9C403F-C297-463E-9BAD-41FA3E631F1D}" type="pres">
      <dgm:prSet presAssocID="{9CDC6FE4-E46D-404B-BD16-A71AE1F0E54F}" presName="descendantText" presStyleLbl="alignAcc1" presStyleIdx="1" presStyleCnt="4">
        <dgm:presLayoutVars>
          <dgm:bulletEnabled val="1"/>
        </dgm:presLayoutVars>
      </dgm:prSet>
      <dgm:spPr/>
    </dgm:pt>
    <dgm:pt modelId="{8E078AAC-DC15-4F51-891D-4DEB185C68BA}" type="pres">
      <dgm:prSet presAssocID="{876C71E3-A621-44B6-9FBE-D5E20068F7E2}" presName="sp" presStyleCnt="0"/>
      <dgm:spPr/>
    </dgm:pt>
    <dgm:pt modelId="{21E25F53-4ABF-4195-AF12-F29560FF7555}" type="pres">
      <dgm:prSet presAssocID="{6E538B67-4EC6-4981-A54D-B94F14B626A1}" presName="composite" presStyleCnt="0"/>
      <dgm:spPr/>
    </dgm:pt>
    <dgm:pt modelId="{E2CAE70E-5F56-4FFE-8549-B90B20A1C0A0}" type="pres">
      <dgm:prSet presAssocID="{6E538B67-4EC6-4981-A54D-B94F14B626A1}" presName="parentText" presStyleLbl="alignNode1" presStyleIdx="2" presStyleCnt="4">
        <dgm:presLayoutVars>
          <dgm:chMax val="1"/>
          <dgm:bulletEnabled val="1"/>
        </dgm:presLayoutVars>
      </dgm:prSet>
      <dgm:spPr/>
    </dgm:pt>
    <dgm:pt modelId="{D1EE20E0-E53F-43BF-9932-02E3949F7B32}" type="pres">
      <dgm:prSet presAssocID="{6E538B67-4EC6-4981-A54D-B94F14B626A1}" presName="descendantText" presStyleLbl="alignAcc1" presStyleIdx="2" presStyleCnt="4">
        <dgm:presLayoutVars>
          <dgm:bulletEnabled val="1"/>
        </dgm:presLayoutVars>
      </dgm:prSet>
      <dgm:spPr/>
    </dgm:pt>
    <dgm:pt modelId="{3D95A8D7-70F3-4288-9098-4C206F72925E}" type="pres">
      <dgm:prSet presAssocID="{4D182A5E-8692-43C5-8BC7-CD2F3704140B}" presName="sp" presStyleCnt="0"/>
      <dgm:spPr/>
    </dgm:pt>
    <dgm:pt modelId="{D3599AFE-D40C-43BF-B82A-ED337A4B2A86}" type="pres">
      <dgm:prSet presAssocID="{6C97A9B8-3CB6-4C96-B007-710A667F6D53}" presName="composite" presStyleCnt="0"/>
      <dgm:spPr/>
    </dgm:pt>
    <dgm:pt modelId="{78B4D016-32B4-4C28-B7DC-F6DE4FCF504E}" type="pres">
      <dgm:prSet presAssocID="{6C97A9B8-3CB6-4C96-B007-710A667F6D53}" presName="parentText" presStyleLbl="alignNode1" presStyleIdx="3" presStyleCnt="4">
        <dgm:presLayoutVars>
          <dgm:chMax val="1"/>
          <dgm:bulletEnabled val="1"/>
        </dgm:presLayoutVars>
      </dgm:prSet>
      <dgm:spPr/>
    </dgm:pt>
    <dgm:pt modelId="{408745CB-DD9F-410C-991A-280469093DA4}" type="pres">
      <dgm:prSet presAssocID="{6C97A9B8-3CB6-4C96-B007-710A667F6D53}" presName="descendantText" presStyleLbl="alignAcc1" presStyleIdx="3" presStyleCnt="4" custScaleY="124489">
        <dgm:presLayoutVars>
          <dgm:bulletEnabled val="1"/>
        </dgm:presLayoutVars>
      </dgm:prSet>
      <dgm:spPr/>
    </dgm:pt>
  </dgm:ptLst>
  <dgm:cxnLst>
    <dgm:cxn modelId="{33053200-A0F1-4D1E-A22D-8FF1359CECD2}" srcId="{6C97A9B8-3CB6-4C96-B007-710A667F6D53}" destId="{F0C6E566-1690-4035-854A-49611920262E}" srcOrd="1" destOrd="0" parTransId="{9F628A1F-75D4-4230-9C09-674E8E2AFF3D}" sibTransId="{7A342831-063E-4D6B-BDB4-4F3D2DF23B36}"/>
    <dgm:cxn modelId="{7C98A02A-AB36-4D1A-99BF-037145C2A064}" srcId="{02F4B8EB-F62A-43EF-9483-031FFCD01987}" destId="{6E538B67-4EC6-4981-A54D-B94F14B626A1}" srcOrd="2" destOrd="0" parTransId="{D22DC94C-F271-4B95-81C5-2B5C4BDC3FFE}" sibTransId="{4D182A5E-8692-43C5-8BC7-CD2F3704140B}"/>
    <dgm:cxn modelId="{DC94B72B-E0E2-4ECF-99B3-7935A57EA9A0}" type="presOf" srcId="{F0C6E566-1690-4035-854A-49611920262E}" destId="{408745CB-DD9F-410C-991A-280469093DA4}" srcOrd="0" destOrd="1" presId="urn:microsoft.com/office/officeart/2005/8/layout/chevron2"/>
    <dgm:cxn modelId="{931DE62E-B2CC-4C67-8883-48B2139F21F4}" srcId="{9CDC6FE4-E46D-404B-BD16-A71AE1F0E54F}" destId="{D06123E2-2BCE-4F5B-89EF-9B5D4CEC8068}" srcOrd="0" destOrd="0" parTransId="{7252BA5C-09E0-4A3E-8F03-9800EC207B61}" sibTransId="{6B16C76E-3B57-4DE9-8A03-1F060B5F7792}"/>
    <dgm:cxn modelId="{89652E30-724C-4BFC-AA90-F05B6D0D69CB}" srcId="{6C97A9B8-3CB6-4C96-B007-710A667F6D53}" destId="{39C91689-DB7B-48B2-9919-3A4D5D1B5607}" srcOrd="2" destOrd="0" parTransId="{200E2943-20E8-4C29-9584-3744EF1937E5}" sibTransId="{52343898-95D0-49CF-ACFE-B48CE452F167}"/>
    <dgm:cxn modelId="{E5D9763D-6E57-4083-AC63-CCFE6BCA9F40}" srcId="{6E538B67-4EC6-4981-A54D-B94F14B626A1}" destId="{9F4FEDC2-76D0-41C7-A557-E5784F8CDEF7}" srcOrd="1" destOrd="0" parTransId="{67943F96-A0BC-4A81-A313-2F9522580438}" sibTransId="{75382D6B-B7F3-4D2D-9398-215AFD59047B}"/>
    <dgm:cxn modelId="{F8AF9E3E-159F-4EEE-8C45-E42DFE46BF89}" srcId="{976DF5F1-D0A2-405D-9EB0-C3162C0AF7BF}" destId="{A0DE10C5-161A-47F8-B075-9B9755BF6995}" srcOrd="0" destOrd="0" parTransId="{2E5A214F-0AF0-4D11-8E34-DEB16D98F770}" sibTransId="{BC60C891-38C5-4C61-A469-7D3D76C6F941}"/>
    <dgm:cxn modelId="{2FE0F466-D850-4FB7-A0C6-84C3953CA918}" type="presOf" srcId="{D06123E2-2BCE-4F5B-89EF-9B5D4CEC8068}" destId="{7A9C403F-C297-463E-9BAD-41FA3E631F1D}" srcOrd="0" destOrd="0" presId="urn:microsoft.com/office/officeart/2005/8/layout/chevron2"/>
    <dgm:cxn modelId="{711E506C-61E6-4D6A-AADC-D512DE950573}" type="presOf" srcId="{39C91689-DB7B-48B2-9919-3A4D5D1B5607}" destId="{408745CB-DD9F-410C-991A-280469093DA4}" srcOrd="0" destOrd="2" presId="urn:microsoft.com/office/officeart/2005/8/layout/chevron2"/>
    <dgm:cxn modelId="{89347253-C998-43C8-A0DE-1164BFA517B6}" srcId="{9CDC6FE4-E46D-404B-BD16-A71AE1F0E54F}" destId="{EAD24BCD-FF30-43C7-8DC5-F29912C9DAF4}" srcOrd="1" destOrd="0" parTransId="{A0B01E82-5467-4ACD-835E-B17974D0CD3F}" sibTransId="{27C52CEE-C4DA-43B3-A101-5A300245581F}"/>
    <dgm:cxn modelId="{B4B4AE56-C5F6-49D1-8147-7B14B1E974FB}" srcId="{6C97A9B8-3CB6-4C96-B007-710A667F6D53}" destId="{D349BB38-DF7C-4519-81ED-DFDE8EBB3F8E}" srcOrd="0" destOrd="0" parTransId="{115AB3BB-D435-44DF-8113-629F883D0E18}" sibTransId="{AF676C81-DBCF-40B1-AAD7-894CCF5E514E}"/>
    <dgm:cxn modelId="{578A9084-5571-4DAD-AF4F-61614C28C825}" type="presOf" srcId="{A0DE10C5-161A-47F8-B075-9B9755BF6995}" destId="{B41702DA-B96E-48BF-8435-DDCB4251D0A2}" srcOrd="0" destOrd="0" presId="urn:microsoft.com/office/officeart/2005/8/layout/chevron2"/>
    <dgm:cxn modelId="{D4B1188E-7094-48CD-A41D-0A2E989C9F94}" type="presOf" srcId="{02F4B8EB-F62A-43EF-9483-031FFCD01987}" destId="{DA30C066-7E00-4E93-B645-72FBD6B7F852}" srcOrd="0" destOrd="0" presId="urn:microsoft.com/office/officeart/2005/8/layout/chevron2"/>
    <dgm:cxn modelId="{8DD2DAA1-90AF-4BC2-A859-030E405D2A7A}" srcId="{6E538B67-4EC6-4981-A54D-B94F14B626A1}" destId="{07A9092C-4E62-4BE8-BE25-1565416E1C90}" srcOrd="0" destOrd="0" parTransId="{3C0DE792-19BB-4F75-9D9B-D0CBA4E109F3}" sibTransId="{8C8325D1-3EE9-4FD3-8EBD-2F0328823D39}"/>
    <dgm:cxn modelId="{E23F8BAC-98B8-44F0-90D8-73B6840C1EB4}" type="presOf" srcId="{976DF5F1-D0A2-405D-9EB0-C3162C0AF7BF}" destId="{C5EC932E-F558-4BC2-837D-F38FC86A3607}" srcOrd="0" destOrd="0" presId="urn:microsoft.com/office/officeart/2005/8/layout/chevron2"/>
    <dgm:cxn modelId="{23977CB2-AEB6-408B-96B6-F98FB59A31FA}" type="presOf" srcId="{9F4FEDC2-76D0-41C7-A557-E5784F8CDEF7}" destId="{D1EE20E0-E53F-43BF-9932-02E3949F7B32}" srcOrd="0" destOrd="1" presId="urn:microsoft.com/office/officeart/2005/8/layout/chevron2"/>
    <dgm:cxn modelId="{FC467EB8-F024-4E68-896A-BB1C6906B55F}" type="presOf" srcId="{07A9092C-4E62-4BE8-BE25-1565416E1C90}" destId="{D1EE20E0-E53F-43BF-9932-02E3949F7B32}" srcOrd="0" destOrd="0" presId="urn:microsoft.com/office/officeart/2005/8/layout/chevron2"/>
    <dgm:cxn modelId="{03AB53BA-DEEA-4DB5-BFF7-A96F311866A5}" type="presOf" srcId="{6C97A9B8-3CB6-4C96-B007-710A667F6D53}" destId="{78B4D016-32B4-4C28-B7DC-F6DE4FCF504E}" srcOrd="0" destOrd="0" presId="urn:microsoft.com/office/officeart/2005/8/layout/chevron2"/>
    <dgm:cxn modelId="{F54626C8-65CD-4B6B-8977-E347A223E6B5}" type="presOf" srcId="{EAD24BCD-FF30-43C7-8DC5-F29912C9DAF4}" destId="{7A9C403F-C297-463E-9BAD-41FA3E631F1D}" srcOrd="0" destOrd="1" presId="urn:microsoft.com/office/officeart/2005/8/layout/chevron2"/>
    <dgm:cxn modelId="{851C00C9-5B77-4CA1-A968-FA616702BE80}" srcId="{02F4B8EB-F62A-43EF-9483-031FFCD01987}" destId="{9CDC6FE4-E46D-404B-BD16-A71AE1F0E54F}" srcOrd="1" destOrd="0" parTransId="{497112D4-3449-40E1-B382-2640D4E63FFF}" sibTransId="{876C71E3-A621-44B6-9FBE-D5E20068F7E2}"/>
    <dgm:cxn modelId="{265216CF-F7F9-479F-ABC9-214ABC5DFC1F}" type="presOf" srcId="{D349BB38-DF7C-4519-81ED-DFDE8EBB3F8E}" destId="{408745CB-DD9F-410C-991A-280469093DA4}" srcOrd="0" destOrd="0" presId="urn:microsoft.com/office/officeart/2005/8/layout/chevron2"/>
    <dgm:cxn modelId="{252B8BD1-ABC9-4985-9E4D-CEEBE1622C61}" srcId="{02F4B8EB-F62A-43EF-9483-031FFCD01987}" destId="{976DF5F1-D0A2-405D-9EB0-C3162C0AF7BF}" srcOrd="0" destOrd="0" parTransId="{29C12847-F829-4EE4-9E79-9D4A4C88FD5D}" sibTransId="{9E7E6338-D253-4080-B9E1-3B56606F58E4}"/>
    <dgm:cxn modelId="{E0A2E9EA-32F3-4E67-8251-477226FC9F1D}" srcId="{02F4B8EB-F62A-43EF-9483-031FFCD01987}" destId="{6C97A9B8-3CB6-4C96-B007-710A667F6D53}" srcOrd="3" destOrd="0" parTransId="{39889AD1-5F60-4F68-8B6F-9260CE560CE4}" sibTransId="{DF0415D8-52A6-4674-992B-BB67E71CACED}"/>
    <dgm:cxn modelId="{2D9447ED-71BF-4364-9E95-D33AF1159CAB}" type="presOf" srcId="{9CDC6FE4-E46D-404B-BD16-A71AE1F0E54F}" destId="{DBA9F8B3-6018-4C40-A0AF-B76347B30171}" srcOrd="0" destOrd="0" presId="urn:microsoft.com/office/officeart/2005/8/layout/chevron2"/>
    <dgm:cxn modelId="{7ECD1CEE-5A0D-42ED-9BDA-75763142801B}" type="presOf" srcId="{6E538B67-4EC6-4981-A54D-B94F14B626A1}" destId="{E2CAE70E-5F56-4FFE-8549-B90B20A1C0A0}" srcOrd="0" destOrd="0" presId="urn:microsoft.com/office/officeart/2005/8/layout/chevron2"/>
    <dgm:cxn modelId="{B388C7E3-88C4-4294-A969-2370D9A8BA98}" type="presParOf" srcId="{DA30C066-7E00-4E93-B645-72FBD6B7F852}" destId="{449B9E3F-6386-41B8-9DFD-BCB84F69A0E9}" srcOrd="0" destOrd="0" presId="urn:microsoft.com/office/officeart/2005/8/layout/chevron2"/>
    <dgm:cxn modelId="{080FDE24-F67D-4FAA-B1D0-0B8361C50EBF}" type="presParOf" srcId="{449B9E3F-6386-41B8-9DFD-BCB84F69A0E9}" destId="{C5EC932E-F558-4BC2-837D-F38FC86A3607}" srcOrd="0" destOrd="0" presId="urn:microsoft.com/office/officeart/2005/8/layout/chevron2"/>
    <dgm:cxn modelId="{95679FB8-31EA-4A8B-A1BF-409BC592E03F}" type="presParOf" srcId="{449B9E3F-6386-41B8-9DFD-BCB84F69A0E9}" destId="{B41702DA-B96E-48BF-8435-DDCB4251D0A2}" srcOrd="1" destOrd="0" presId="urn:microsoft.com/office/officeart/2005/8/layout/chevron2"/>
    <dgm:cxn modelId="{9BB9701C-0525-4D0A-9F05-6B728C4143DE}" type="presParOf" srcId="{DA30C066-7E00-4E93-B645-72FBD6B7F852}" destId="{A800E429-2854-4E31-A208-2FCD39DA591B}" srcOrd="1" destOrd="0" presId="urn:microsoft.com/office/officeart/2005/8/layout/chevron2"/>
    <dgm:cxn modelId="{74E36202-0EB6-42D3-8DDA-C7C0288D5621}" type="presParOf" srcId="{DA30C066-7E00-4E93-B645-72FBD6B7F852}" destId="{7C38F1F9-E0B3-4165-B871-7EFAEDD8D8F0}" srcOrd="2" destOrd="0" presId="urn:microsoft.com/office/officeart/2005/8/layout/chevron2"/>
    <dgm:cxn modelId="{50A902BA-B870-410E-982A-CA1E3B0FFE51}" type="presParOf" srcId="{7C38F1F9-E0B3-4165-B871-7EFAEDD8D8F0}" destId="{DBA9F8B3-6018-4C40-A0AF-B76347B30171}" srcOrd="0" destOrd="0" presId="urn:microsoft.com/office/officeart/2005/8/layout/chevron2"/>
    <dgm:cxn modelId="{B9E6922E-7834-4C41-A7BA-B41A5B99317B}" type="presParOf" srcId="{7C38F1F9-E0B3-4165-B871-7EFAEDD8D8F0}" destId="{7A9C403F-C297-463E-9BAD-41FA3E631F1D}" srcOrd="1" destOrd="0" presId="urn:microsoft.com/office/officeart/2005/8/layout/chevron2"/>
    <dgm:cxn modelId="{9A22E91C-072A-4A46-9455-16499C56B582}" type="presParOf" srcId="{DA30C066-7E00-4E93-B645-72FBD6B7F852}" destId="{8E078AAC-DC15-4F51-891D-4DEB185C68BA}" srcOrd="3" destOrd="0" presId="urn:microsoft.com/office/officeart/2005/8/layout/chevron2"/>
    <dgm:cxn modelId="{F3D82079-A665-4E34-8F34-D2F2FD9844C7}" type="presParOf" srcId="{DA30C066-7E00-4E93-B645-72FBD6B7F852}" destId="{21E25F53-4ABF-4195-AF12-F29560FF7555}" srcOrd="4" destOrd="0" presId="urn:microsoft.com/office/officeart/2005/8/layout/chevron2"/>
    <dgm:cxn modelId="{C9858D5C-92B1-4731-823E-1583991E153B}" type="presParOf" srcId="{21E25F53-4ABF-4195-AF12-F29560FF7555}" destId="{E2CAE70E-5F56-4FFE-8549-B90B20A1C0A0}" srcOrd="0" destOrd="0" presId="urn:microsoft.com/office/officeart/2005/8/layout/chevron2"/>
    <dgm:cxn modelId="{F2EE1946-E215-4AA3-91E6-7725DDA49707}" type="presParOf" srcId="{21E25F53-4ABF-4195-AF12-F29560FF7555}" destId="{D1EE20E0-E53F-43BF-9932-02E3949F7B32}" srcOrd="1" destOrd="0" presId="urn:microsoft.com/office/officeart/2005/8/layout/chevron2"/>
    <dgm:cxn modelId="{B27828E1-3842-473C-A747-12A2D5CF6BD8}" type="presParOf" srcId="{DA30C066-7E00-4E93-B645-72FBD6B7F852}" destId="{3D95A8D7-70F3-4288-9098-4C206F72925E}" srcOrd="5" destOrd="0" presId="urn:microsoft.com/office/officeart/2005/8/layout/chevron2"/>
    <dgm:cxn modelId="{5162CCB1-BCD7-42FC-BC16-4923E479B24B}" type="presParOf" srcId="{DA30C066-7E00-4E93-B645-72FBD6B7F852}" destId="{D3599AFE-D40C-43BF-B82A-ED337A4B2A86}" srcOrd="6" destOrd="0" presId="urn:microsoft.com/office/officeart/2005/8/layout/chevron2"/>
    <dgm:cxn modelId="{E2F757EF-B21B-425B-A165-40952E84DC07}" type="presParOf" srcId="{D3599AFE-D40C-43BF-B82A-ED337A4B2A86}" destId="{78B4D016-32B4-4C28-B7DC-F6DE4FCF504E}" srcOrd="0" destOrd="0" presId="urn:microsoft.com/office/officeart/2005/8/layout/chevron2"/>
    <dgm:cxn modelId="{50B7D44C-5E90-44C7-9213-5DF57A2B0C3C}" type="presParOf" srcId="{D3599AFE-D40C-43BF-B82A-ED337A4B2A86}" destId="{408745CB-DD9F-410C-991A-280469093DA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50C090-7126-42BF-87FE-E8F69277DA67}">
      <dsp:nvSpPr>
        <dsp:cNvPr id="0" name=""/>
        <dsp:cNvSpPr/>
      </dsp:nvSpPr>
      <dsp:spPr>
        <a:xfrm>
          <a:off x="3311454" y="194891"/>
          <a:ext cx="5507527" cy="779940"/>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zh-CN" sz="1700" b="0" kern="1200" dirty="0"/>
            <a:t>任务：判断</a:t>
          </a:r>
          <a:r>
            <a:rPr lang="zh-CN" altLang="en-US" sz="1700" b="0" kern="1200" dirty="0"/>
            <a:t>给定的一系列</a:t>
          </a:r>
          <a:r>
            <a:rPr lang="zh-CN" altLang="en-US" sz="1700" b="0" i="0" kern="1200" dirty="0"/>
            <a:t>中文临床医学描述句子的类别</a:t>
          </a:r>
          <a:endParaRPr lang="zh-CN" sz="1700" kern="1200" dirty="0"/>
        </a:p>
      </dsp:txBody>
      <dsp:txXfrm>
        <a:off x="3349528" y="232965"/>
        <a:ext cx="5431379" cy="703792"/>
      </dsp:txXfrm>
    </dsp:sp>
    <dsp:sp modelId="{FF5F2607-3E35-4068-85AE-8CFB531CC594}">
      <dsp:nvSpPr>
        <dsp:cNvPr id="0" name=""/>
        <dsp:cNvSpPr/>
      </dsp:nvSpPr>
      <dsp:spPr>
        <a:xfrm rot="5400000">
          <a:off x="4864712" y="-1041076"/>
          <a:ext cx="2890572" cy="784915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endParaRPr lang="zh-CN" sz="2000" kern="1200" dirty="0"/>
        </a:p>
      </dsp:txBody>
      <dsp:txXfrm rot="-5400000">
        <a:off x="2385419" y="1579323"/>
        <a:ext cx="7708053" cy="2608360"/>
      </dsp:txXfrm>
    </dsp:sp>
    <dsp:sp modelId="{3640ECAC-EB35-4ADF-A028-B5727CBDCC0A}">
      <dsp:nvSpPr>
        <dsp:cNvPr id="0" name=""/>
        <dsp:cNvSpPr/>
      </dsp:nvSpPr>
      <dsp:spPr>
        <a:xfrm>
          <a:off x="2478176" y="2349109"/>
          <a:ext cx="707269" cy="83018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en-US" altLang="zh-CN" sz="1700" kern="1200" dirty="0"/>
            <a:t>44</a:t>
          </a:r>
          <a:r>
            <a:rPr lang="zh-CN" altLang="en-US" sz="1700" kern="1200" dirty="0"/>
            <a:t>类</a:t>
          </a:r>
          <a:endParaRPr lang="zh-CN" sz="1700" kern="1200" dirty="0"/>
        </a:p>
      </dsp:txBody>
      <dsp:txXfrm>
        <a:off x="2512702" y="2383635"/>
        <a:ext cx="638217" cy="7611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EC932E-F558-4BC2-837D-F38FC86A3607}">
      <dsp:nvSpPr>
        <dsp:cNvPr id="0" name=""/>
        <dsp:cNvSpPr/>
      </dsp:nvSpPr>
      <dsp:spPr>
        <a:xfrm rot="5400000">
          <a:off x="-195489" y="201812"/>
          <a:ext cx="1303266" cy="91228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endParaRPr lang="zh-CN" sz="2300" kern="1200" dirty="0"/>
        </a:p>
      </dsp:txBody>
      <dsp:txXfrm rot="-5400000">
        <a:off x="1" y="462465"/>
        <a:ext cx="912286" cy="390980"/>
      </dsp:txXfrm>
    </dsp:sp>
    <dsp:sp modelId="{B41702DA-B96E-48BF-8435-DDCB4251D0A2}">
      <dsp:nvSpPr>
        <dsp:cNvPr id="0" name=""/>
        <dsp:cNvSpPr/>
      </dsp:nvSpPr>
      <dsp:spPr>
        <a:xfrm rot="5400000">
          <a:off x="5806848" y="-4888239"/>
          <a:ext cx="847123" cy="106362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ctr" defTabSz="800100">
            <a:lnSpc>
              <a:spcPct val="90000"/>
            </a:lnSpc>
            <a:spcBef>
              <a:spcPct val="0"/>
            </a:spcBef>
            <a:spcAft>
              <a:spcPct val="15000"/>
            </a:spcAft>
            <a:buChar char="•"/>
          </a:pPr>
          <a:r>
            <a:rPr lang="zh-CN" altLang="en-US" sz="1800" b="1" kern="1200" dirty="0">
              <a:solidFill>
                <a:srgbClr val="0070AF">
                  <a:hueOff val="0"/>
                  <a:satOff val="0"/>
                  <a:lumOff val="0"/>
                  <a:alphaOff val="0"/>
                </a:srgbClr>
              </a:solidFill>
              <a:latin typeface="Segoe"/>
              <a:ea typeface="+mn-ea"/>
              <a:cs typeface="+mn-cs"/>
            </a:rPr>
            <a:t>针对临床试验筛选标准短文本分类任务的实现主要有以下三个部分</a:t>
          </a:r>
          <a:r>
            <a:rPr lang="zh-CN" altLang="en-US" sz="1800" b="1" kern="1200" dirty="0"/>
            <a:t>：</a:t>
          </a:r>
          <a:endParaRPr lang="zh-CN" altLang="en-US" sz="1800" kern="1200" dirty="0"/>
        </a:p>
      </dsp:txBody>
      <dsp:txXfrm rot="-5400000">
        <a:off x="912287" y="47675"/>
        <a:ext cx="10594893" cy="764417"/>
      </dsp:txXfrm>
    </dsp:sp>
    <dsp:sp modelId="{DBA9F8B3-6018-4C40-A0AF-B76347B30171}">
      <dsp:nvSpPr>
        <dsp:cNvPr id="0" name=""/>
        <dsp:cNvSpPr/>
      </dsp:nvSpPr>
      <dsp:spPr>
        <a:xfrm rot="5400000">
          <a:off x="-195489" y="1362666"/>
          <a:ext cx="1303266" cy="91228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zh-CN" altLang="en-US" sz="1600" b="1" kern="1200" dirty="0"/>
            <a:t>语言模型</a:t>
          </a:r>
          <a:endParaRPr lang="zh-CN" altLang="en-US" sz="1600" kern="1200" dirty="0"/>
        </a:p>
      </dsp:txBody>
      <dsp:txXfrm rot="-5400000">
        <a:off x="1" y="1623319"/>
        <a:ext cx="912286" cy="390980"/>
      </dsp:txXfrm>
    </dsp:sp>
    <dsp:sp modelId="{7A9C403F-C297-463E-9BAD-41FA3E631F1D}">
      <dsp:nvSpPr>
        <dsp:cNvPr id="0" name=""/>
        <dsp:cNvSpPr/>
      </dsp:nvSpPr>
      <dsp:spPr>
        <a:xfrm rot="5400000">
          <a:off x="5806848" y="-3727384"/>
          <a:ext cx="847123" cy="106362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CN" altLang="en-US" sz="1600" kern="1200" dirty="0"/>
            <a:t>使用</a:t>
          </a:r>
          <a:r>
            <a:rPr lang="en-US" altLang="zh-CN" sz="1600" kern="1200" dirty="0" err="1"/>
            <a:t>bert</a:t>
          </a:r>
          <a:r>
            <a:rPr lang="zh-CN" altLang="en-US" sz="1600" kern="1200" dirty="0"/>
            <a:t>，</a:t>
          </a:r>
          <a:r>
            <a:rPr lang="en-US" altLang="zh-CN" sz="1600" kern="1200" dirty="0" err="1"/>
            <a:t>roberta</a:t>
          </a:r>
          <a:r>
            <a:rPr lang="zh-CN" altLang="en-US" sz="1600" kern="1200" dirty="0"/>
            <a:t>两个预训练语言模型</a:t>
          </a:r>
          <a:endParaRPr lang="zh-CN" sz="1600" kern="1200" dirty="0"/>
        </a:p>
        <a:p>
          <a:pPr marL="171450" lvl="1" indent="-171450" algn="l" defTabSz="711200">
            <a:lnSpc>
              <a:spcPct val="90000"/>
            </a:lnSpc>
            <a:spcBef>
              <a:spcPct val="0"/>
            </a:spcBef>
            <a:spcAft>
              <a:spcPct val="15000"/>
            </a:spcAft>
            <a:buChar char="•"/>
          </a:pPr>
          <a:r>
            <a:rPr lang="zh-CN" altLang="en-US" sz="1600" kern="1200" dirty="0"/>
            <a:t>使用相关领域的外部资源数据集进行</a:t>
          </a:r>
          <a:r>
            <a:rPr lang="en-US" altLang="zh-CN" sz="1600" kern="1200" dirty="0"/>
            <a:t>fine-tuning,</a:t>
          </a:r>
          <a:r>
            <a:rPr lang="zh-CN" altLang="en-US" sz="1600" kern="1200" dirty="0"/>
            <a:t>使用了倾斜三角学习率的微调方法</a:t>
          </a:r>
          <a:r>
            <a:rPr lang="zh-CN" sz="1600" kern="1200" dirty="0"/>
            <a:t>。</a:t>
          </a:r>
        </a:p>
      </dsp:txBody>
      <dsp:txXfrm rot="-5400000">
        <a:off x="912287" y="1208530"/>
        <a:ext cx="10594893" cy="764417"/>
      </dsp:txXfrm>
    </dsp:sp>
    <dsp:sp modelId="{E2CAE70E-5F56-4FFE-8549-B90B20A1C0A0}">
      <dsp:nvSpPr>
        <dsp:cNvPr id="0" name=""/>
        <dsp:cNvSpPr/>
      </dsp:nvSpPr>
      <dsp:spPr>
        <a:xfrm rot="5400000">
          <a:off x="-195489" y="2523520"/>
          <a:ext cx="1303266" cy="91228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zh-CN" altLang="en-US" sz="1600" b="1" kern="1200" dirty="0"/>
            <a:t>分类模型</a:t>
          </a:r>
          <a:endParaRPr lang="zh-CN" altLang="en-US" sz="1600" kern="1200" dirty="0"/>
        </a:p>
      </dsp:txBody>
      <dsp:txXfrm rot="-5400000">
        <a:off x="1" y="2784173"/>
        <a:ext cx="912286" cy="390980"/>
      </dsp:txXfrm>
    </dsp:sp>
    <dsp:sp modelId="{D1EE20E0-E53F-43BF-9932-02E3949F7B32}">
      <dsp:nvSpPr>
        <dsp:cNvPr id="0" name=""/>
        <dsp:cNvSpPr/>
      </dsp:nvSpPr>
      <dsp:spPr>
        <a:xfrm rot="5400000">
          <a:off x="5806848" y="-2566530"/>
          <a:ext cx="847123" cy="106362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zh-CN" altLang="en-US" sz="1600" kern="1200" dirty="0"/>
            <a:t>使用</a:t>
          </a:r>
          <a:r>
            <a:rPr lang="en-US" altLang="zh-CN" sz="1600" kern="1200" dirty="0" err="1"/>
            <a:t>CNN,DPCNN,LSTM,Attention</a:t>
          </a:r>
          <a:r>
            <a:rPr lang="zh-CN" altLang="en-US" sz="1600" kern="1200" dirty="0"/>
            <a:t>等神经网络模型与语言模型结合形成医学文本分类模型</a:t>
          </a:r>
          <a:r>
            <a:rPr lang="zh-CN" sz="1600" kern="1200" dirty="0"/>
            <a:t>。</a:t>
          </a:r>
        </a:p>
        <a:p>
          <a:pPr marL="171450" lvl="1" indent="-171450" algn="l" defTabSz="711200">
            <a:lnSpc>
              <a:spcPct val="90000"/>
            </a:lnSpc>
            <a:spcBef>
              <a:spcPct val="0"/>
            </a:spcBef>
            <a:spcAft>
              <a:spcPct val="15000"/>
            </a:spcAft>
            <a:buChar char="•"/>
          </a:pPr>
          <a:r>
            <a:rPr lang="zh-CN" altLang="en-US" sz="1600" kern="1200" dirty="0"/>
            <a:t>对分类模型进行</a:t>
          </a:r>
          <a:r>
            <a:rPr lang="en-US" altLang="zh-CN" sz="1600" kern="1200" dirty="0"/>
            <a:t>fine-tuning,</a:t>
          </a:r>
          <a:r>
            <a:rPr lang="zh-CN" altLang="en-US" sz="1600" kern="1200" dirty="0"/>
            <a:t>使用了逐层解冻的微调方法</a:t>
          </a:r>
          <a:r>
            <a:rPr lang="zh-CN" sz="1600" kern="1200" dirty="0"/>
            <a:t>。</a:t>
          </a:r>
        </a:p>
      </dsp:txBody>
      <dsp:txXfrm rot="-5400000">
        <a:off x="912287" y="2369384"/>
        <a:ext cx="10594893" cy="764417"/>
      </dsp:txXfrm>
    </dsp:sp>
    <dsp:sp modelId="{78B4D016-32B4-4C28-B7DC-F6DE4FCF504E}">
      <dsp:nvSpPr>
        <dsp:cNvPr id="0" name=""/>
        <dsp:cNvSpPr/>
      </dsp:nvSpPr>
      <dsp:spPr>
        <a:xfrm rot="5400000">
          <a:off x="-195489" y="3788101"/>
          <a:ext cx="1303266" cy="91228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zh-CN" altLang="en-US" sz="1600" b="1" kern="1200" dirty="0"/>
            <a:t>集成学习</a:t>
          </a:r>
          <a:endParaRPr lang="zh-CN" altLang="en-US" sz="1600" kern="1200" dirty="0"/>
        </a:p>
      </dsp:txBody>
      <dsp:txXfrm rot="-5400000">
        <a:off x="1" y="4048754"/>
        <a:ext cx="912286" cy="390980"/>
      </dsp:txXfrm>
    </dsp:sp>
    <dsp:sp modelId="{408745CB-DD9F-410C-991A-280469093DA4}">
      <dsp:nvSpPr>
        <dsp:cNvPr id="0" name=""/>
        <dsp:cNvSpPr/>
      </dsp:nvSpPr>
      <dsp:spPr>
        <a:xfrm rot="5400000">
          <a:off x="5703122" y="-1301950"/>
          <a:ext cx="1054575" cy="10636246"/>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zh-CN" altLang="en-US" sz="1400" kern="1200" dirty="0"/>
            <a:t>将上述得到的</a:t>
          </a:r>
          <a:r>
            <a:rPr lang="en-US" altLang="zh-CN" sz="1400" kern="1200" dirty="0"/>
            <a:t>9</a:t>
          </a:r>
          <a:r>
            <a:rPr lang="zh-CN" altLang="en-US" sz="1400" kern="1200" dirty="0"/>
            <a:t>个分类模型全部直接进行投票得到一个分类结果。</a:t>
          </a:r>
          <a:endParaRPr lang="zh-CN" sz="1400" kern="1200" dirty="0"/>
        </a:p>
        <a:p>
          <a:pPr marL="114300" lvl="1" indent="-114300" algn="l" defTabSz="622300">
            <a:lnSpc>
              <a:spcPct val="90000"/>
            </a:lnSpc>
            <a:spcBef>
              <a:spcPct val="0"/>
            </a:spcBef>
            <a:spcAft>
              <a:spcPct val="15000"/>
            </a:spcAft>
            <a:buChar char="•"/>
          </a:pPr>
          <a:r>
            <a:rPr lang="zh-CN" altLang="en-US" sz="1400" kern="1200" dirty="0"/>
            <a:t>使用</a:t>
          </a:r>
          <a:r>
            <a:rPr lang="en-US" altLang="zh-CN" sz="1400" kern="1200" dirty="0"/>
            <a:t>beam search ensemble</a:t>
          </a:r>
          <a:r>
            <a:rPr lang="zh-CN" altLang="en-US" sz="1400" kern="1200" dirty="0"/>
            <a:t>算法得到模型组合进行投票得到一个分类结果。</a:t>
          </a:r>
        </a:p>
        <a:p>
          <a:pPr marL="114300" lvl="1" indent="-114300" algn="l" defTabSz="622300">
            <a:lnSpc>
              <a:spcPct val="90000"/>
            </a:lnSpc>
            <a:spcBef>
              <a:spcPct val="0"/>
            </a:spcBef>
            <a:spcAft>
              <a:spcPct val="15000"/>
            </a:spcAft>
            <a:buChar char="•"/>
          </a:pPr>
          <a:r>
            <a:rPr lang="zh-CN" altLang="en-US" sz="1400" kern="1200" dirty="0"/>
            <a:t>最佳模型组合为</a:t>
          </a:r>
          <a:r>
            <a:rPr lang="en-US" sz="1400" kern="1200" dirty="0" err="1"/>
            <a:t>bert_bert+dpcnn</a:t>
          </a:r>
          <a:r>
            <a:rPr lang="en-US" sz="1400" kern="1200" dirty="0"/>
            <a:t>, </a:t>
          </a:r>
          <a:r>
            <a:rPr lang="en-US" sz="1400" kern="1200" dirty="0" err="1"/>
            <a:t>bert+lstm+attention</a:t>
          </a:r>
          <a:r>
            <a:rPr lang="en-US" sz="1400" kern="1200" dirty="0"/>
            <a:t>, </a:t>
          </a:r>
          <a:r>
            <a:rPr lang="en-US" sz="1400" kern="1200" dirty="0" err="1"/>
            <a:t>roberta+attention</a:t>
          </a:r>
          <a:r>
            <a:rPr lang="en-US" sz="1400" kern="1200" dirty="0"/>
            <a:t>, </a:t>
          </a:r>
          <a:r>
            <a:rPr lang="en-US" sz="1400" kern="1200" dirty="0" err="1"/>
            <a:t>roberta+cnn</a:t>
          </a:r>
          <a:r>
            <a:rPr lang="en-US" sz="1400" kern="1200" dirty="0"/>
            <a:t> * 2, </a:t>
          </a:r>
          <a:r>
            <a:rPr lang="en-US" sz="1400" kern="1200" dirty="0" err="1"/>
            <a:t>roberta+dpcnn</a:t>
          </a:r>
          <a:r>
            <a:rPr lang="en-US" sz="1400" kern="1200" dirty="0"/>
            <a:t>, </a:t>
          </a:r>
          <a:r>
            <a:rPr lang="en-US" sz="1400" kern="1200" dirty="0" err="1"/>
            <a:t>roberta+lstm+attention</a:t>
          </a:r>
          <a:r>
            <a:rPr lang="zh-CN" altLang="en-US" sz="1400" kern="1200" dirty="0"/>
            <a:t>。</a:t>
          </a:r>
        </a:p>
      </dsp:txBody>
      <dsp:txXfrm rot="-5400000">
        <a:off x="912287" y="3540365"/>
        <a:ext cx="10584766" cy="95161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5138"/>
          </a:xfrm>
          <a:prstGeom prst="rect">
            <a:avLst/>
          </a:prstGeom>
          <a:noFill/>
          <a:ln w="9525">
            <a:noFill/>
            <a:miter lim="800000"/>
          </a:ln>
          <a:effectLst/>
        </p:spPr>
        <p:txBody>
          <a:bodyPr vert="horz" wrap="square" lIns="93104" tIns="46552" rIns="93104" bIns="46552" numCol="1" anchor="t" anchorCtr="0" compatLnSpc="1"/>
          <a:lstStyle>
            <a:lvl1pPr defTabSz="930275">
              <a:defRPr sz="1200" smtClean="0">
                <a:solidFill>
                  <a:schemeClr val="tx1"/>
                </a:solidFill>
                <a:latin typeface="Arial" panose="020B0604020202020204" pitchFamily="34" charset="0"/>
              </a:defRPr>
            </a:lvl1pPr>
          </a:lstStyle>
          <a:p>
            <a:pPr>
              <a:defRPr/>
            </a:pPr>
            <a:endParaRPr lang="zh-CN" altLang="zh-CN"/>
          </a:p>
        </p:txBody>
      </p:sp>
      <p:sp>
        <p:nvSpPr>
          <p:cNvPr id="4099" name="Rectangle 3"/>
          <p:cNvSpPr>
            <a:spLocks noGrp="1" noChangeArrowheads="1"/>
          </p:cNvSpPr>
          <p:nvPr>
            <p:ph type="dt" sz="quarter" idx="1"/>
          </p:nvPr>
        </p:nvSpPr>
        <p:spPr bwMode="auto">
          <a:xfrm>
            <a:off x="3884613" y="0"/>
            <a:ext cx="2971800" cy="465138"/>
          </a:xfrm>
          <a:prstGeom prst="rect">
            <a:avLst/>
          </a:prstGeom>
          <a:noFill/>
          <a:ln w="9525">
            <a:noFill/>
            <a:miter lim="800000"/>
          </a:ln>
          <a:effectLst/>
        </p:spPr>
        <p:txBody>
          <a:bodyPr vert="horz" wrap="square" lIns="93104" tIns="46552" rIns="93104" bIns="46552" numCol="1" anchor="t" anchorCtr="0" compatLnSpc="1"/>
          <a:lstStyle>
            <a:lvl1pPr algn="r" defTabSz="930275">
              <a:defRPr sz="1200" smtClean="0">
                <a:solidFill>
                  <a:schemeClr val="tx1"/>
                </a:solidFill>
                <a:latin typeface="Arial" panose="020B0604020202020204" pitchFamily="34" charset="0"/>
              </a:defRPr>
            </a:lvl1pPr>
          </a:lstStyle>
          <a:p>
            <a:pPr>
              <a:defRPr/>
            </a:pPr>
            <a:fld id="{E8039707-0721-4DD2-9F9D-76948671045F}" type="datetime1">
              <a:rPr lang="zh-CN" altLang="en-US"/>
              <a:t>2019/11/22</a:t>
            </a:fld>
            <a:endParaRPr lang="zh-CN" altLang="zh-CN"/>
          </a:p>
        </p:txBody>
      </p:sp>
      <p:sp>
        <p:nvSpPr>
          <p:cNvPr id="4100" name="Rectangle 4"/>
          <p:cNvSpPr>
            <a:spLocks noGrp="1" noChangeArrowheads="1"/>
          </p:cNvSpPr>
          <p:nvPr>
            <p:ph type="ftr" sz="quarter" idx="2"/>
          </p:nvPr>
        </p:nvSpPr>
        <p:spPr bwMode="auto">
          <a:xfrm>
            <a:off x="0" y="8829675"/>
            <a:ext cx="2971800" cy="465138"/>
          </a:xfrm>
          <a:prstGeom prst="rect">
            <a:avLst/>
          </a:prstGeom>
          <a:noFill/>
          <a:ln w="9525">
            <a:noFill/>
            <a:miter lim="800000"/>
          </a:ln>
          <a:effectLst/>
        </p:spPr>
        <p:txBody>
          <a:bodyPr vert="horz" wrap="square" lIns="93104" tIns="46552" rIns="93104" bIns="46552" numCol="1" anchor="b" anchorCtr="0" compatLnSpc="1"/>
          <a:lstStyle>
            <a:lvl1pPr defTabSz="930275">
              <a:defRPr sz="1200" smtClean="0">
                <a:solidFill>
                  <a:schemeClr val="tx1"/>
                </a:solidFill>
                <a:latin typeface="Arial" panose="020B0604020202020204" pitchFamily="34" charset="0"/>
              </a:defRPr>
            </a:lvl1pPr>
          </a:lstStyle>
          <a:p>
            <a:pPr>
              <a:defRPr/>
            </a:pPr>
            <a:endParaRPr lang="zh-CN" altLang="zh-CN"/>
          </a:p>
        </p:txBody>
      </p:sp>
      <p:sp>
        <p:nvSpPr>
          <p:cNvPr id="4101" name="Rectangle 5"/>
          <p:cNvSpPr>
            <a:spLocks noGrp="1" noChangeArrowheads="1"/>
          </p:cNvSpPr>
          <p:nvPr>
            <p:ph type="sldNum" sz="quarter" idx="3"/>
          </p:nvPr>
        </p:nvSpPr>
        <p:spPr bwMode="auto">
          <a:xfrm>
            <a:off x="3884613" y="8829675"/>
            <a:ext cx="2971800" cy="465138"/>
          </a:xfrm>
          <a:prstGeom prst="rect">
            <a:avLst/>
          </a:prstGeom>
          <a:noFill/>
          <a:ln w="9525">
            <a:noFill/>
            <a:miter lim="800000"/>
          </a:ln>
          <a:effectLst/>
        </p:spPr>
        <p:txBody>
          <a:bodyPr vert="horz" wrap="square" lIns="93104" tIns="46552" rIns="93104" bIns="46552" numCol="1" anchor="b" anchorCtr="0" compatLnSpc="1"/>
          <a:lstStyle>
            <a:lvl1pPr algn="r" defTabSz="930275">
              <a:defRPr sz="1200">
                <a:solidFill>
                  <a:schemeClr val="tx1"/>
                </a:solidFill>
                <a:latin typeface="Arial" panose="020B0604020202020204" pitchFamily="34" charset="0"/>
              </a:defRPr>
            </a:lvl1pPr>
          </a:lstStyle>
          <a:p>
            <a:fld id="{7C3DAC33-DF8F-4403-B649-095DB86315CB}" type="slidenum">
              <a:rPr lang="en-US" altLang="zh-CN"/>
              <a:t>‹#›</a:t>
            </a:fld>
            <a:endParaRPr lang="en-US" altLang="zh-CN"/>
          </a:p>
        </p:txBody>
      </p:sp>
    </p:spTree>
    <p:extLst>
      <p:ext uri="{BB962C8B-B14F-4D97-AF65-F5344CB8AC3E}">
        <p14:creationId xmlns:p14="http://schemas.microsoft.com/office/powerpoint/2010/main" val="30247655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65138"/>
          </a:xfrm>
          <a:prstGeom prst="rect">
            <a:avLst/>
          </a:prstGeom>
          <a:noFill/>
          <a:ln w="9525">
            <a:noFill/>
            <a:miter lim="800000"/>
          </a:ln>
          <a:effectLst/>
        </p:spPr>
        <p:txBody>
          <a:bodyPr vert="horz" wrap="square" lIns="93104" tIns="46552" rIns="93104" bIns="46552" numCol="1" anchor="t" anchorCtr="0" compatLnSpc="1"/>
          <a:lstStyle>
            <a:lvl1pPr defTabSz="930275">
              <a:defRPr sz="1200" smtClean="0">
                <a:solidFill>
                  <a:schemeClr val="tx1"/>
                </a:solidFill>
                <a:latin typeface="Arial" panose="020B0604020202020204" pitchFamily="34" charset="0"/>
              </a:defRPr>
            </a:lvl1pPr>
          </a:lstStyle>
          <a:p>
            <a:pPr>
              <a:defRPr/>
            </a:pPr>
            <a:endParaRPr lang="zh-CN" altLang="zh-CN"/>
          </a:p>
        </p:txBody>
      </p:sp>
      <p:sp>
        <p:nvSpPr>
          <p:cNvPr id="7171" name="Rectangle 3"/>
          <p:cNvSpPr>
            <a:spLocks noGrp="1" noChangeArrowheads="1"/>
          </p:cNvSpPr>
          <p:nvPr>
            <p:ph type="dt" idx="1"/>
          </p:nvPr>
        </p:nvSpPr>
        <p:spPr bwMode="auto">
          <a:xfrm>
            <a:off x="3884613" y="0"/>
            <a:ext cx="2971800" cy="465138"/>
          </a:xfrm>
          <a:prstGeom prst="rect">
            <a:avLst/>
          </a:prstGeom>
          <a:noFill/>
          <a:ln w="9525">
            <a:noFill/>
            <a:miter lim="800000"/>
          </a:ln>
          <a:effectLst/>
        </p:spPr>
        <p:txBody>
          <a:bodyPr vert="horz" wrap="square" lIns="93104" tIns="46552" rIns="93104" bIns="46552" numCol="1" anchor="t" anchorCtr="0" compatLnSpc="1"/>
          <a:lstStyle>
            <a:lvl1pPr algn="r" defTabSz="930275">
              <a:defRPr sz="1200" smtClean="0">
                <a:solidFill>
                  <a:schemeClr val="tx1"/>
                </a:solidFill>
                <a:latin typeface="Arial" panose="020B0604020202020204" pitchFamily="34" charset="0"/>
              </a:defRPr>
            </a:lvl1pPr>
          </a:lstStyle>
          <a:p>
            <a:pPr>
              <a:defRPr/>
            </a:pPr>
            <a:fld id="{1E650F31-6F4A-4A69-9952-8A35445B2C84}" type="datetime1">
              <a:rPr lang="zh-CN" altLang="en-US"/>
              <a:t>2019/11/22</a:t>
            </a:fld>
            <a:endParaRPr lang="zh-CN" altLang="zh-CN"/>
          </a:p>
        </p:txBody>
      </p:sp>
      <p:sp>
        <p:nvSpPr>
          <p:cNvPr id="22532" name="Rectangle 4"/>
          <p:cNvSpPr>
            <a:spLocks noGrp="1" noRot="1" noChangeAspect="1" noChangeArrowheads="1" noTextEdit="1"/>
          </p:cNvSpPr>
          <p:nvPr>
            <p:ph type="sldImg" idx="2"/>
          </p:nvPr>
        </p:nvSpPr>
        <p:spPr bwMode="auto">
          <a:xfrm>
            <a:off x="330200" y="696913"/>
            <a:ext cx="6197600" cy="348615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685800" y="4416425"/>
            <a:ext cx="5486400" cy="4183063"/>
          </a:xfrm>
          <a:prstGeom prst="rect">
            <a:avLst/>
          </a:prstGeom>
          <a:noFill/>
          <a:ln w="9525">
            <a:noFill/>
            <a:miter lim="800000"/>
          </a:ln>
          <a:effectLst/>
        </p:spPr>
        <p:txBody>
          <a:bodyPr vert="horz" wrap="square" lIns="93104" tIns="46552" rIns="93104" bIns="46552" numCol="1" anchor="t" anchorCtr="0" compatLnSpc="1"/>
          <a:lstStyle/>
          <a:p>
            <a:pPr lvl="0"/>
            <a:r>
              <a:rPr lang="en-US" altLang="zh-CN" noProof="0"/>
              <a:t>Click to 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p>
        </p:txBody>
      </p:sp>
      <p:sp>
        <p:nvSpPr>
          <p:cNvPr id="7174" name="Rectangle 6"/>
          <p:cNvSpPr>
            <a:spLocks noGrp="1" noChangeArrowheads="1"/>
          </p:cNvSpPr>
          <p:nvPr>
            <p:ph type="ftr" sz="quarter" idx="4"/>
          </p:nvPr>
        </p:nvSpPr>
        <p:spPr bwMode="auto">
          <a:xfrm>
            <a:off x="0" y="8829675"/>
            <a:ext cx="2971800" cy="465138"/>
          </a:xfrm>
          <a:prstGeom prst="rect">
            <a:avLst/>
          </a:prstGeom>
          <a:noFill/>
          <a:ln w="9525">
            <a:noFill/>
            <a:miter lim="800000"/>
          </a:ln>
          <a:effectLst/>
        </p:spPr>
        <p:txBody>
          <a:bodyPr vert="horz" wrap="square" lIns="93104" tIns="46552" rIns="93104" bIns="46552" numCol="1" anchor="b" anchorCtr="0" compatLnSpc="1"/>
          <a:lstStyle>
            <a:lvl1pPr defTabSz="930275">
              <a:defRPr sz="1200" smtClean="0">
                <a:solidFill>
                  <a:schemeClr val="tx1"/>
                </a:solidFill>
                <a:latin typeface="Arial" panose="020B0604020202020204" pitchFamily="34" charset="0"/>
              </a:defRPr>
            </a:lvl1pPr>
          </a:lstStyle>
          <a:p>
            <a:pPr>
              <a:defRPr/>
            </a:pPr>
            <a:endParaRPr lang="zh-CN" altLang="zh-CN"/>
          </a:p>
        </p:txBody>
      </p:sp>
      <p:sp>
        <p:nvSpPr>
          <p:cNvPr id="7175" name="Rectangle 7"/>
          <p:cNvSpPr>
            <a:spLocks noGrp="1" noChangeArrowheads="1"/>
          </p:cNvSpPr>
          <p:nvPr>
            <p:ph type="sldNum" sz="quarter" idx="5"/>
          </p:nvPr>
        </p:nvSpPr>
        <p:spPr bwMode="auto">
          <a:xfrm>
            <a:off x="3884613" y="8829675"/>
            <a:ext cx="2971800" cy="465138"/>
          </a:xfrm>
          <a:prstGeom prst="rect">
            <a:avLst/>
          </a:prstGeom>
          <a:noFill/>
          <a:ln w="9525">
            <a:noFill/>
            <a:miter lim="800000"/>
          </a:ln>
          <a:effectLst/>
        </p:spPr>
        <p:txBody>
          <a:bodyPr vert="horz" wrap="square" lIns="93104" tIns="46552" rIns="93104" bIns="46552" numCol="1" anchor="b" anchorCtr="0" compatLnSpc="1"/>
          <a:lstStyle>
            <a:lvl1pPr algn="r" defTabSz="930275">
              <a:defRPr sz="1200">
                <a:solidFill>
                  <a:schemeClr val="tx1"/>
                </a:solidFill>
                <a:latin typeface="Arial" panose="020B0604020202020204" pitchFamily="34" charset="0"/>
              </a:defRPr>
            </a:lvl1pPr>
          </a:lstStyle>
          <a:p>
            <a:fld id="{97B74C8F-E428-44CE-846E-C81F75F5A60B}" type="slidenum">
              <a:rPr lang="en-US" altLang="zh-CN"/>
              <a:t>‹#›</a:t>
            </a:fld>
            <a:endParaRPr lang="en-US" altLang="zh-CN"/>
          </a:p>
        </p:txBody>
      </p:sp>
    </p:spTree>
    <p:extLst>
      <p:ext uri="{BB962C8B-B14F-4D97-AF65-F5344CB8AC3E}">
        <p14:creationId xmlns:p14="http://schemas.microsoft.com/office/powerpoint/2010/main" val="192664665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000" kern="1200">
        <a:solidFill>
          <a:schemeClr val="tx1"/>
        </a:solidFill>
        <a:latin typeface="Arial Narrow" pitchFamily="34" charset="0"/>
        <a:ea typeface="MS PGothic" panose="020B0600070205080204" pitchFamily="34" charset="-128"/>
        <a:cs typeface="MS PGothic" panose="020B0600070205080204" pitchFamily="34" charset="-128"/>
      </a:defRPr>
    </a:lvl1pPr>
    <a:lvl2pPr marL="457200" algn="l" rtl="0" eaLnBrk="0" fontAlgn="base" hangingPunct="0">
      <a:spcBef>
        <a:spcPct val="30000"/>
      </a:spcBef>
      <a:spcAft>
        <a:spcPct val="0"/>
      </a:spcAft>
      <a:defRPr sz="1000" kern="1200">
        <a:solidFill>
          <a:schemeClr val="tx1"/>
        </a:solidFill>
        <a:latin typeface="Arial Narrow" pitchFamily="34" charset="0"/>
        <a:ea typeface="MS PGothic" panose="020B0600070205080204" pitchFamily="34" charset="-128"/>
        <a:cs typeface="+mn-cs"/>
      </a:defRPr>
    </a:lvl2pPr>
    <a:lvl3pPr marL="914400" algn="l" rtl="0" eaLnBrk="0" fontAlgn="base" hangingPunct="0">
      <a:spcBef>
        <a:spcPct val="30000"/>
      </a:spcBef>
      <a:spcAft>
        <a:spcPct val="0"/>
      </a:spcAft>
      <a:defRPr sz="1000" kern="1200">
        <a:solidFill>
          <a:schemeClr val="tx1"/>
        </a:solidFill>
        <a:latin typeface="Arial Narrow" pitchFamily="34" charset="0"/>
        <a:ea typeface="MS PGothic" panose="020B0600070205080204" pitchFamily="34" charset="-128"/>
        <a:cs typeface="+mn-cs"/>
      </a:defRPr>
    </a:lvl3pPr>
    <a:lvl4pPr marL="1371600" algn="l" rtl="0" eaLnBrk="0" fontAlgn="base" hangingPunct="0">
      <a:spcBef>
        <a:spcPct val="30000"/>
      </a:spcBef>
      <a:spcAft>
        <a:spcPct val="0"/>
      </a:spcAft>
      <a:defRPr sz="1000" kern="1200">
        <a:solidFill>
          <a:schemeClr val="tx1"/>
        </a:solidFill>
        <a:latin typeface="Arial Narrow" pitchFamily="34" charset="0"/>
        <a:ea typeface="MS PGothic" panose="020B0600070205080204" pitchFamily="34" charset="-128"/>
        <a:cs typeface="+mn-cs"/>
      </a:defRPr>
    </a:lvl4pPr>
    <a:lvl5pPr marL="1828800" algn="l" rtl="0" eaLnBrk="0" fontAlgn="base" hangingPunct="0">
      <a:spcBef>
        <a:spcPct val="30000"/>
      </a:spcBef>
      <a:spcAft>
        <a:spcPct val="0"/>
      </a:spcAft>
      <a:defRPr sz="1000" kern="1200">
        <a:solidFill>
          <a:schemeClr val="tx1"/>
        </a:solidFill>
        <a:latin typeface="Arial Narrow"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各位老师同学大家好，我是来着大连理工大学信息检索实验室的李孟颖，下面由我代表</a:t>
            </a:r>
            <a:r>
              <a:rPr lang="en-US" altLang="zh-CN" dirty="0"/>
              <a:t>DUTIR914</a:t>
            </a:r>
            <a:r>
              <a:rPr lang="zh-CN" altLang="en-US" dirty="0"/>
              <a:t>队进行评测任务</a:t>
            </a:r>
            <a:r>
              <a:rPr lang="en-US" altLang="zh-CN" dirty="0"/>
              <a:t>3</a:t>
            </a:r>
            <a:r>
              <a:rPr lang="zh-CN" altLang="en-US" dirty="0"/>
              <a:t>的汇报。</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1</a:t>
            </a:fld>
            <a:endParaRPr lang="en-US" altLang="zh-CN"/>
          </a:p>
        </p:txBody>
      </p:sp>
    </p:spTree>
    <p:extLst>
      <p:ext uri="{BB962C8B-B14F-4D97-AF65-F5344CB8AC3E}">
        <p14:creationId xmlns:p14="http://schemas.microsoft.com/office/powerpoint/2010/main" val="3914969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下面简单介绍一下我们如何选出最终的模型组合，我们将</a:t>
            </a:r>
            <a:r>
              <a:rPr lang="en-US" altLang="zh-CN" dirty="0"/>
              <a:t>beam size</a:t>
            </a:r>
            <a:r>
              <a:rPr lang="zh-CN" altLang="en-US" dirty="0"/>
              <a:t>设置为</a:t>
            </a:r>
            <a:r>
              <a:rPr lang="en-US" altLang="zh-CN" dirty="0"/>
              <a:t>3</a:t>
            </a:r>
            <a:r>
              <a:rPr lang="zh-CN" altLang="en-US" dirty="0"/>
              <a:t>， 先从</a:t>
            </a:r>
            <a:r>
              <a:rPr lang="en-US" altLang="zh-CN" dirty="0"/>
              <a:t>9</a:t>
            </a:r>
            <a:r>
              <a:rPr lang="zh-CN" altLang="en-US" dirty="0"/>
              <a:t>个模型中选出三个得分最高的，在将这三个模型与其他模型进行组合，模型组合内部之间进行投票根据投票结果在选出得分最高的三个模型组合，以此类推，直到选出得分最高的模型组合。</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10</a:t>
            </a:fld>
            <a:endParaRPr lang="en-US" altLang="zh-CN"/>
          </a:p>
        </p:txBody>
      </p:sp>
    </p:spTree>
    <p:extLst>
      <p:ext uri="{BB962C8B-B14F-4D97-AF65-F5344CB8AC3E}">
        <p14:creationId xmlns:p14="http://schemas.microsoft.com/office/powerpoint/2010/main" val="2732766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为了解决样本不平衡的问题，我们使用的函数是</a:t>
            </a:r>
            <a:r>
              <a:rPr lang="en-US" altLang="zh-CN" dirty="0"/>
              <a:t>focal loss</a:t>
            </a:r>
            <a:r>
              <a:rPr lang="zh-CN" altLang="en-US" dirty="0"/>
              <a:t>函数，他是在传统交叉熵损失函数上进行的改进，当调制系数伽马为</a:t>
            </a:r>
            <a:r>
              <a:rPr lang="en-US" altLang="zh-CN" dirty="0"/>
              <a:t>0</a:t>
            </a:r>
            <a:r>
              <a:rPr lang="zh-CN" altLang="en-US" dirty="0"/>
              <a:t>时就是传统的交叉熵损失函数。实验时我们将</a:t>
            </a:r>
            <a:r>
              <a:rPr lang="en-US" altLang="zh-CN" dirty="0"/>
              <a:t>γ</a:t>
            </a:r>
            <a:r>
              <a:rPr lang="zh-CN" altLang="en-US" dirty="0"/>
              <a:t>设置为</a:t>
            </a:r>
            <a:r>
              <a:rPr lang="en-US" altLang="zh-CN" dirty="0"/>
              <a:t>2</a:t>
            </a:r>
            <a:r>
              <a:rPr lang="zh-CN" altLang="en-US" dirty="0"/>
              <a:t>。</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11</a:t>
            </a:fld>
            <a:endParaRPr lang="en-US" altLang="zh-CN"/>
          </a:p>
        </p:txBody>
      </p:sp>
    </p:spTree>
    <p:extLst>
      <p:ext uri="{BB962C8B-B14F-4D97-AF65-F5344CB8AC3E}">
        <p14:creationId xmlns:p14="http://schemas.microsoft.com/office/powerpoint/2010/main" val="3161060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实验结果部分</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12</a:t>
            </a:fld>
            <a:endParaRPr lang="en-US" altLang="zh-CN"/>
          </a:p>
        </p:txBody>
      </p:sp>
    </p:spTree>
    <p:extLst>
      <p:ext uri="{BB962C8B-B14F-4D97-AF65-F5344CB8AC3E}">
        <p14:creationId xmlns:p14="http://schemas.microsoft.com/office/powerpoint/2010/main" val="1800820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30200" y="696913"/>
            <a:ext cx="6197600" cy="3486150"/>
          </a:xfrm>
        </p:spPr>
      </p:sp>
      <p:sp>
        <p:nvSpPr>
          <p:cNvPr id="3" name="备注占位符 2"/>
          <p:cNvSpPr>
            <a:spLocks noGrp="1"/>
          </p:cNvSpPr>
          <p:nvPr>
            <p:ph type="body" idx="1"/>
          </p:nvPr>
        </p:nvSpPr>
        <p:spPr/>
        <p:txBody>
          <a:bodyPr/>
          <a:lstStyle/>
          <a:p>
            <a:r>
              <a:rPr lang="zh-CN" altLang="en-US" dirty="0"/>
              <a:t>我们将所有模型集成进行投票得到实验结果是</a:t>
            </a:r>
            <a:r>
              <a:rPr lang="en-US" altLang="zh-CN" dirty="0"/>
              <a:t>0.8099</a:t>
            </a:r>
            <a:r>
              <a:rPr lang="zh-CN" altLang="en-US" dirty="0"/>
              <a:t>，通过</a:t>
            </a:r>
            <a:r>
              <a:rPr lang="en-US" altLang="zh-CN" dirty="0"/>
              <a:t>beam search</a:t>
            </a:r>
            <a:r>
              <a:rPr lang="zh-CN" altLang="en-US" dirty="0"/>
              <a:t>算法得到的模型组合进行投票得到的结果是</a:t>
            </a:r>
            <a:r>
              <a:rPr lang="en-US" altLang="zh-CN" dirty="0"/>
              <a:t>0.8111</a:t>
            </a:r>
            <a:endParaRPr lang="zh-CN" altLang="en-US" dirty="0"/>
          </a:p>
        </p:txBody>
      </p:sp>
      <p:sp>
        <p:nvSpPr>
          <p:cNvPr id="4" name="灯片编号占位符 3"/>
          <p:cNvSpPr>
            <a:spLocks noGrp="1"/>
          </p:cNvSpPr>
          <p:nvPr>
            <p:ph type="sldNum" sz="quarter" idx="5"/>
          </p:nvPr>
        </p:nvSpPr>
        <p:spPr/>
        <p:txBody>
          <a:bodyPr/>
          <a:lstStyle/>
          <a:p>
            <a:fld id="{97B74C8F-E428-44CE-846E-C81F75F5A60B}" type="slidenum">
              <a:rPr lang="en-US" altLang="zh-CN" smtClean="0"/>
              <a:t>13</a:t>
            </a:fld>
            <a:endParaRPr lang="en-US" altLang="zh-CN"/>
          </a:p>
        </p:txBody>
      </p:sp>
    </p:spTree>
    <p:extLst>
      <p:ext uri="{BB962C8B-B14F-4D97-AF65-F5344CB8AC3E}">
        <p14:creationId xmlns:p14="http://schemas.microsoft.com/office/powerpoint/2010/main" val="1581633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7B74C8F-E428-44CE-846E-C81F75F5A60B}" type="slidenum">
              <a:rPr lang="en-US" altLang="zh-CN" smtClean="0"/>
              <a:t>14</a:t>
            </a:fld>
            <a:endParaRPr lang="en-US" altLang="zh-CN"/>
          </a:p>
        </p:txBody>
      </p:sp>
    </p:spTree>
    <p:extLst>
      <p:ext uri="{BB962C8B-B14F-4D97-AF65-F5344CB8AC3E}">
        <p14:creationId xmlns:p14="http://schemas.microsoft.com/office/powerpoint/2010/main" val="908524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我们对该任务的实现主要有以下三个部分，语言模型部分，分类模型部分以及集成学习部分</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15</a:t>
            </a:fld>
            <a:endParaRPr lang="en-US" altLang="zh-CN"/>
          </a:p>
        </p:txBody>
      </p:sp>
    </p:spTree>
    <p:extLst>
      <p:ext uri="{BB962C8B-B14F-4D97-AF65-F5344CB8AC3E}">
        <p14:creationId xmlns:p14="http://schemas.microsoft.com/office/powerpoint/2010/main" val="3947728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sz="500" dirty="0"/>
          </a:p>
        </p:txBody>
      </p:sp>
      <p:sp>
        <p:nvSpPr>
          <p:cNvPr id="4" name="灯片编号占位符 3"/>
          <p:cNvSpPr>
            <a:spLocks noGrp="1"/>
          </p:cNvSpPr>
          <p:nvPr>
            <p:ph type="sldNum" sz="quarter" idx="5"/>
          </p:nvPr>
        </p:nvSpPr>
        <p:spPr/>
        <p:txBody>
          <a:bodyPr/>
          <a:lstStyle/>
          <a:p>
            <a:fld id="{97B74C8F-E428-44CE-846E-C81F75F5A60B}" type="slidenum">
              <a:rPr lang="en-US" altLang="zh-CN" smtClean="0"/>
              <a:t>17</a:t>
            </a:fld>
            <a:endParaRPr lang="en-US" altLang="zh-CN"/>
          </a:p>
        </p:txBody>
      </p:sp>
    </p:spTree>
    <p:extLst>
      <p:ext uri="{BB962C8B-B14F-4D97-AF65-F5344CB8AC3E}">
        <p14:creationId xmlns:p14="http://schemas.microsoft.com/office/powerpoint/2010/main" val="5388832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7B74C8F-E428-44CE-846E-C81F75F5A60B}" type="slidenum">
              <a:rPr lang="en-US" altLang="zh-CN" smtClean="0"/>
              <a:t>18</a:t>
            </a:fld>
            <a:endParaRPr lang="en-US" altLang="zh-CN"/>
          </a:p>
        </p:txBody>
      </p:sp>
    </p:spTree>
    <p:extLst>
      <p:ext uri="{BB962C8B-B14F-4D97-AF65-F5344CB8AC3E}">
        <p14:creationId xmlns:p14="http://schemas.microsoft.com/office/powerpoint/2010/main" val="111273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我将从以下四个方面进行汇报</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2</a:t>
            </a:fld>
            <a:endParaRPr lang="en-US" altLang="zh-CN"/>
          </a:p>
        </p:txBody>
      </p:sp>
    </p:spTree>
    <p:extLst>
      <p:ext uri="{BB962C8B-B14F-4D97-AF65-F5344CB8AC3E}">
        <p14:creationId xmlns:p14="http://schemas.microsoft.com/office/powerpoint/2010/main" val="955236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任务介绍部分</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3</a:t>
            </a:fld>
            <a:endParaRPr lang="en-US" altLang="zh-CN"/>
          </a:p>
        </p:txBody>
      </p:sp>
    </p:spTree>
    <p:extLst>
      <p:ext uri="{BB962C8B-B14F-4D97-AF65-F5344CB8AC3E}">
        <p14:creationId xmlns:p14="http://schemas.microsoft.com/office/powerpoint/2010/main" val="1009360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我们的任务是对给定的一系列中文临床医学描述句子进行分类，一共有</a:t>
            </a:r>
            <a:r>
              <a:rPr lang="en-US" altLang="zh-CN" dirty="0"/>
              <a:t>44</a:t>
            </a:r>
            <a:r>
              <a:rPr lang="zh-CN" altLang="en-US" dirty="0"/>
              <a:t>个类别</a:t>
            </a:r>
            <a:endParaRPr lang="en-US" altLang="zh-CN" dirty="0"/>
          </a:p>
        </p:txBody>
      </p:sp>
      <p:sp>
        <p:nvSpPr>
          <p:cNvPr id="4" name="灯片编号占位符 3"/>
          <p:cNvSpPr>
            <a:spLocks noGrp="1"/>
          </p:cNvSpPr>
          <p:nvPr>
            <p:ph type="sldNum" sz="quarter" idx="5"/>
          </p:nvPr>
        </p:nvSpPr>
        <p:spPr/>
        <p:txBody>
          <a:bodyPr/>
          <a:lstStyle/>
          <a:p>
            <a:fld id="{97B74C8F-E428-44CE-846E-C81F75F5A60B}" type="slidenum">
              <a:rPr lang="en-US" altLang="zh-CN" smtClean="0"/>
              <a:t>4</a:t>
            </a:fld>
            <a:endParaRPr lang="en-US" altLang="zh-CN"/>
          </a:p>
        </p:txBody>
      </p:sp>
    </p:spTree>
    <p:extLst>
      <p:ext uri="{BB962C8B-B14F-4D97-AF65-F5344CB8AC3E}">
        <p14:creationId xmlns:p14="http://schemas.microsoft.com/office/powerpoint/2010/main" val="4031913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我们做了简单的数据分析如下，该过程中我们利用外部资源收集了</a:t>
            </a:r>
            <a:r>
              <a:rPr lang="en-US" altLang="zh-CN" dirty="0"/>
              <a:t>20</a:t>
            </a:r>
            <a:r>
              <a:rPr lang="zh-CN" altLang="en-US" dirty="0"/>
              <a:t>多万条与领域相关的无监督数据</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5</a:t>
            </a:fld>
            <a:endParaRPr lang="en-US" altLang="zh-CN"/>
          </a:p>
        </p:txBody>
      </p:sp>
    </p:spTree>
    <p:extLst>
      <p:ext uri="{BB962C8B-B14F-4D97-AF65-F5344CB8AC3E}">
        <p14:creationId xmlns:p14="http://schemas.microsoft.com/office/powerpoint/2010/main" val="1125654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实验方案部分</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6</a:t>
            </a:fld>
            <a:endParaRPr lang="en-US" altLang="zh-CN"/>
          </a:p>
        </p:txBody>
      </p:sp>
    </p:spTree>
    <p:extLst>
      <p:ext uri="{BB962C8B-B14F-4D97-AF65-F5344CB8AC3E}">
        <p14:creationId xmlns:p14="http://schemas.microsoft.com/office/powerpoint/2010/main" val="2364978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主要分为三个阶段，一是使用预训练语言模型，对其微调；二是将语言模型与神经网络模型结合得到分类模型，对其微调；三是利用集成算法，优化模型，得到最终的模型分类器，下面将分别介绍这三个阶段。</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7</a:t>
            </a:fld>
            <a:endParaRPr lang="en-US" altLang="zh-CN"/>
          </a:p>
        </p:txBody>
      </p:sp>
    </p:spTree>
    <p:extLst>
      <p:ext uri="{BB962C8B-B14F-4D97-AF65-F5344CB8AC3E}">
        <p14:creationId xmlns:p14="http://schemas.microsoft.com/office/powerpoint/2010/main" val="2413346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预训练语言模型我们使用的是哈工大发布的</a:t>
            </a:r>
            <a:r>
              <a:rPr lang="en-US" altLang="zh-CN" dirty="0" err="1"/>
              <a:t>roberta</a:t>
            </a:r>
            <a:r>
              <a:rPr lang="zh-CN" altLang="en-US" dirty="0"/>
              <a:t>和谷歌发布的</a:t>
            </a:r>
            <a:r>
              <a:rPr lang="en-US" altLang="zh-CN" dirty="0" err="1"/>
              <a:t>bert</a:t>
            </a:r>
            <a:r>
              <a:rPr lang="zh-CN" altLang="en-US" dirty="0"/>
              <a:t>，并利用</a:t>
            </a:r>
            <a:r>
              <a:rPr lang="en-US" altLang="zh-CN" dirty="0"/>
              <a:t>20</a:t>
            </a:r>
            <a:r>
              <a:rPr lang="zh-CN" altLang="en-US" dirty="0"/>
              <a:t>多万条无监督数据集对语言模型进行微调，用官方给出的训练集和验证集对模型结果进行验证，使用的微调技巧是斜三角学习率</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8</a:t>
            </a:fld>
            <a:endParaRPr lang="en-US" altLang="zh-CN"/>
          </a:p>
        </p:txBody>
      </p:sp>
    </p:spTree>
    <p:extLst>
      <p:ext uri="{BB962C8B-B14F-4D97-AF65-F5344CB8AC3E}">
        <p14:creationId xmlns:p14="http://schemas.microsoft.com/office/powerpoint/2010/main" val="2294831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分类模型中我们使用到的神经网络模型有</a:t>
            </a:r>
            <a:r>
              <a:rPr lang="en-US" altLang="zh-CN" dirty="0"/>
              <a:t>CNN,DPCNN,LSTM</a:t>
            </a:r>
            <a:r>
              <a:rPr lang="zh-CN" altLang="en-US" dirty="0"/>
              <a:t>和</a:t>
            </a:r>
            <a:r>
              <a:rPr lang="en-US" altLang="zh-CN" dirty="0"/>
              <a:t>attention</a:t>
            </a:r>
            <a:r>
              <a:rPr lang="zh-CN" altLang="en-US" dirty="0"/>
              <a:t>机制，将语言模型最后一层</a:t>
            </a:r>
            <a:r>
              <a:rPr lang="en-US" altLang="zh-CN" dirty="0"/>
              <a:t>transformer</a:t>
            </a:r>
            <a:r>
              <a:rPr lang="zh-CN" altLang="en-US" dirty="0"/>
              <a:t>的输出作为上述神经网络的输入，通过这种方式得到</a:t>
            </a:r>
            <a:r>
              <a:rPr lang="en-US" altLang="zh-CN" dirty="0"/>
              <a:t>9</a:t>
            </a:r>
            <a:r>
              <a:rPr lang="zh-CN" altLang="en-US" dirty="0"/>
              <a:t>种分类</a:t>
            </a:r>
            <a:r>
              <a:rPr lang="zh-CN" altLang="en-US"/>
              <a:t>模型，并对分类模型进行微调，微调过程中使用到的技巧是逐层解冻。在</a:t>
            </a:r>
            <a:r>
              <a:rPr lang="zh-CN" altLang="en-US" dirty="0"/>
              <a:t>通过</a:t>
            </a:r>
            <a:r>
              <a:rPr lang="en-US" altLang="zh-CN" dirty="0"/>
              <a:t>beam search ensemble</a:t>
            </a:r>
            <a:r>
              <a:rPr lang="zh-CN" altLang="en-US" dirty="0"/>
              <a:t>算法快速寻找较优模型组合最后得出实验结果。</a:t>
            </a:r>
          </a:p>
        </p:txBody>
      </p:sp>
      <p:sp>
        <p:nvSpPr>
          <p:cNvPr id="4" name="灯片编号占位符 3"/>
          <p:cNvSpPr>
            <a:spLocks noGrp="1"/>
          </p:cNvSpPr>
          <p:nvPr>
            <p:ph type="sldNum" sz="quarter" idx="5"/>
          </p:nvPr>
        </p:nvSpPr>
        <p:spPr/>
        <p:txBody>
          <a:bodyPr/>
          <a:lstStyle/>
          <a:p>
            <a:fld id="{97B74C8F-E428-44CE-846E-C81F75F5A60B}" type="slidenum">
              <a:rPr lang="en-US" altLang="zh-CN" smtClean="0"/>
              <a:t>9</a:t>
            </a:fld>
            <a:endParaRPr lang="en-US" altLang="zh-CN"/>
          </a:p>
        </p:txBody>
      </p:sp>
    </p:spTree>
    <p:extLst>
      <p:ext uri="{BB962C8B-B14F-4D97-AF65-F5344CB8AC3E}">
        <p14:creationId xmlns:p14="http://schemas.microsoft.com/office/powerpoint/2010/main" val="40897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幻灯片首页">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602115" name="Rectangle 3"/>
          <p:cNvSpPr>
            <a:spLocks noGrp="1" noChangeArrowheads="1"/>
          </p:cNvSpPr>
          <p:nvPr>
            <p:ph type="ctrTitle"/>
          </p:nvPr>
        </p:nvSpPr>
        <p:spPr>
          <a:xfrm>
            <a:off x="622302" y="2957386"/>
            <a:ext cx="8364945" cy="646331"/>
          </a:xfrm>
        </p:spPr>
        <p:txBody>
          <a:bodyPr/>
          <a:lstStyle>
            <a:lvl1pPr algn="l">
              <a:defRPr sz="3600" b="1">
                <a:solidFill>
                  <a:srgbClr val="0070A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a:t>单击此处编辑母版标题样式</a:t>
            </a:r>
            <a:endParaRPr lang="en-US" dirty="0"/>
          </a:p>
        </p:txBody>
      </p:sp>
      <p:sp>
        <p:nvSpPr>
          <p:cNvPr id="602116" name="Rectangle 4"/>
          <p:cNvSpPr>
            <a:spLocks noGrp="1" noChangeArrowheads="1"/>
          </p:cNvSpPr>
          <p:nvPr>
            <p:ph type="subTitle" idx="1"/>
          </p:nvPr>
        </p:nvSpPr>
        <p:spPr>
          <a:xfrm>
            <a:off x="622300" y="3813175"/>
            <a:ext cx="8940800" cy="1295400"/>
          </a:xfrm>
        </p:spPr>
        <p:txBody>
          <a:bodyPr/>
          <a:lstStyle>
            <a:lvl1pPr marL="0" indent="0" algn="l">
              <a:buFontTx/>
              <a:buNone/>
              <a:defRPr sz="2000" i="0">
                <a:solidFill>
                  <a:srgbClr val="FBB030"/>
                </a:solidFill>
                <a:latin typeface="微软雅黑" panose="020B0503020204020204" pitchFamily="34" charset="-122"/>
                <a:ea typeface="微软雅黑" panose="020B0503020204020204" pitchFamily="34" charset="-122"/>
              </a:defRPr>
            </a:lvl1pPr>
          </a:lstStyle>
          <a:p>
            <a:r>
              <a:rPr lang="zh-CN" altLang="en-US"/>
              <a:t>单击此处编辑母版副标题样式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项目列表">
    <p:spTree>
      <p:nvGrpSpPr>
        <p:cNvPr id="1" name=""/>
        <p:cNvGrpSpPr/>
        <p:nvPr/>
      </p:nvGrpSpPr>
      <p:grpSpPr>
        <a:xfrm>
          <a:off x="0" y="0"/>
          <a:ext cx="0" cy="0"/>
          <a:chOff x="0" y="0"/>
          <a:chExt cx="0" cy="0"/>
        </a:xfrm>
      </p:grpSpPr>
      <p:grpSp>
        <p:nvGrpSpPr>
          <p:cNvPr id="7" name="Group 54"/>
          <p:cNvGrpSpPr/>
          <p:nvPr/>
        </p:nvGrpSpPr>
        <p:grpSpPr bwMode="auto">
          <a:xfrm>
            <a:off x="2438401" y="1752601"/>
            <a:ext cx="7105651" cy="665163"/>
            <a:chOff x="1152" y="1104"/>
            <a:chExt cx="3357" cy="419"/>
          </a:xfrm>
        </p:grpSpPr>
        <p:grpSp>
          <p:nvGrpSpPr>
            <p:cNvPr id="8" name="Group 3"/>
            <p:cNvGrpSpPr/>
            <p:nvPr/>
          </p:nvGrpSpPr>
          <p:grpSpPr bwMode="auto">
            <a:xfrm>
              <a:off x="1152" y="1104"/>
              <a:ext cx="480" cy="419"/>
              <a:chOff x="1110" y="2656"/>
              <a:chExt cx="1549" cy="1351"/>
            </a:xfrm>
          </p:grpSpPr>
          <p:sp>
            <p:nvSpPr>
              <p:cNvPr id="11"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12"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13" name="AutoShape 6"/>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ln>
              <a:effectLst/>
            </p:spPr>
            <p:txBody>
              <a:bodyPr wrap="none" anchor="ctr"/>
              <a:lstStyle/>
              <a:p>
                <a:pPr>
                  <a:spcBef>
                    <a:spcPct val="50000"/>
                  </a:spcBef>
                  <a:buFontTx/>
                  <a:buChar char="•"/>
                  <a:defRPr/>
                </a:pPr>
                <a:endParaRPr lang="zh-CN" altLang="en-US">
                  <a:latin typeface="微软雅黑" panose="020B0503020204020204" pitchFamily="34" charset="-122"/>
                  <a:ea typeface="微软雅黑" panose="020B0503020204020204" pitchFamily="34" charset="-122"/>
                </a:endParaRPr>
              </a:p>
            </p:txBody>
          </p:sp>
        </p:grpSp>
        <p:sp>
          <p:nvSpPr>
            <p:cNvPr id="9" name="Line 11"/>
            <p:cNvSpPr>
              <a:spLocks noChangeShapeType="1"/>
            </p:cNvSpPr>
            <p:nvPr/>
          </p:nvSpPr>
          <p:spPr bwMode="auto">
            <a:xfrm>
              <a:off x="1536" y="1488"/>
              <a:ext cx="2973" cy="1"/>
            </a:xfrm>
            <a:prstGeom prst="line">
              <a:avLst/>
            </a:prstGeom>
            <a:noFill/>
            <a:ln w="25400">
              <a:solidFill>
                <a:srgbClr val="C0C0C0"/>
              </a:solidFill>
              <a:prstDash val="sysDot"/>
              <a:rou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 name="Text Box 13"/>
            <p:cNvSpPr txBox="1">
              <a:spLocks noChangeArrowheads="1"/>
            </p:cNvSpPr>
            <p:nvPr/>
          </p:nvSpPr>
          <p:spPr bwMode="gray">
            <a:xfrm>
              <a:off x="1298" y="1166"/>
              <a:ext cx="177" cy="291"/>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a:buFontTx/>
                <a:buNone/>
                <a:defRPr/>
              </a:pPr>
              <a:r>
                <a:rPr lang="en-US" altLang="zh-CN" sz="2400" b="1">
                  <a:solidFill>
                    <a:schemeClr val="bg1"/>
                  </a:solidFill>
                  <a:latin typeface="微软雅黑" panose="020B0503020204020204" pitchFamily="34" charset="-122"/>
                  <a:ea typeface="微软雅黑" panose="020B0503020204020204" pitchFamily="34" charset="-122"/>
                </a:rPr>
                <a:t>1</a:t>
              </a:r>
            </a:p>
          </p:txBody>
        </p:sp>
      </p:grpSp>
      <p:grpSp>
        <p:nvGrpSpPr>
          <p:cNvPr id="14" name="Group 55"/>
          <p:cNvGrpSpPr/>
          <p:nvPr/>
        </p:nvGrpSpPr>
        <p:grpSpPr bwMode="auto">
          <a:xfrm>
            <a:off x="2438401" y="2667003"/>
            <a:ext cx="7105651" cy="665163"/>
            <a:chOff x="1152" y="1680"/>
            <a:chExt cx="3357" cy="419"/>
          </a:xfrm>
        </p:grpSpPr>
        <p:grpSp>
          <p:nvGrpSpPr>
            <p:cNvPr id="15" name="Group 7"/>
            <p:cNvGrpSpPr/>
            <p:nvPr/>
          </p:nvGrpSpPr>
          <p:grpSpPr bwMode="auto">
            <a:xfrm>
              <a:off x="1152" y="1680"/>
              <a:ext cx="480" cy="419"/>
              <a:chOff x="3174" y="2656"/>
              <a:chExt cx="1549" cy="1351"/>
            </a:xfrm>
          </p:grpSpPr>
          <p:sp>
            <p:nvSpPr>
              <p:cNvPr id="18"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19"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20" name="AutoShape 10"/>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ln>
              <a:effectLst/>
            </p:spPr>
            <p:txBody>
              <a:bodyPr wrap="none" anchor="ctr"/>
              <a:lstStyle/>
              <a:p>
                <a:pPr>
                  <a:spcBef>
                    <a:spcPct val="50000"/>
                  </a:spcBef>
                  <a:buFontTx/>
                  <a:buChar char="•"/>
                  <a:defRPr/>
                </a:pPr>
                <a:endParaRPr lang="zh-CN" altLang="en-US">
                  <a:latin typeface="微软雅黑" panose="020B0503020204020204" pitchFamily="34" charset="-122"/>
                  <a:ea typeface="微软雅黑" panose="020B0503020204020204" pitchFamily="34" charset="-122"/>
                </a:endParaRPr>
              </a:p>
            </p:txBody>
          </p:sp>
        </p:grpSp>
        <p:sp>
          <p:nvSpPr>
            <p:cNvPr id="16" name="Line 14"/>
            <p:cNvSpPr>
              <a:spLocks noChangeShapeType="1"/>
            </p:cNvSpPr>
            <p:nvPr/>
          </p:nvSpPr>
          <p:spPr bwMode="auto">
            <a:xfrm>
              <a:off x="1536" y="2064"/>
              <a:ext cx="2973" cy="1"/>
            </a:xfrm>
            <a:prstGeom prst="line">
              <a:avLst/>
            </a:prstGeom>
            <a:noFill/>
            <a:ln w="25400">
              <a:solidFill>
                <a:srgbClr val="C0C0C0"/>
              </a:solidFill>
              <a:prstDash val="sysDot"/>
              <a:rou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 name="Text Box 16"/>
            <p:cNvSpPr txBox="1">
              <a:spLocks noChangeArrowheads="1"/>
            </p:cNvSpPr>
            <p:nvPr/>
          </p:nvSpPr>
          <p:spPr bwMode="gray">
            <a:xfrm>
              <a:off x="1298" y="1742"/>
              <a:ext cx="177" cy="291"/>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a:buFontTx/>
                <a:buNone/>
                <a:defRPr/>
              </a:pPr>
              <a:r>
                <a:rPr lang="en-US" altLang="zh-CN" sz="2400" b="1">
                  <a:solidFill>
                    <a:schemeClr val="bg1"/>
                  </a:solidFill>
                  <a:latin typeface="微软雅黑" panose="020B0503020204020204" pitchFamily="34" charset="-122"/>
                  <a:ea typeface="微软雅黑" panose="020B0503020204020204" pitchFamily="34" charset="-122"/>
                </a:rPr>
                <a:t>2</a:t>
              </a:r>
            </a:p>
          </p:txBody>
        </p:sp>
      </p:grpSp>
      <p:grpSp>
        <p:nvGrpSpPr>
          <p:cNvPr id="21" name="Group 56"/>
          <p:cNvGrpSpPr/>
          <p:nvPr/>
        </p:nvGrpSpPr>
        <p:grpSpPr bwMode="auto">
          <a:xfrm>
            <a:off x="2438401" y="3559178"/>
            <a:ext cx="7105651" cy="665163"/>
            <a:chOff x="1152" y="2242"/>
            <a:chExt cx="3357" cy="419"/>
          </a:xfrm>
        </p:grpSpPr>
        <p:grpSp>
          <p:nvGrpSpPr>
            <p:cNvPr id="22" name="Group 17"/>
            <p:cNvGrpSpPr/>
            <p:nvPr/>
          </p:nvGrpSpPr>
          <p:grpSpPr bwMode="auto">
            <a:xfrm>
              <a:off x="1152" y="2242"/>
              <a:ext cx="480" cy="419"/>
              <a:chOff x="1110" y="2656"/>
              <a:chExt cx="1549" cy="1351"/>
            </a:xfrm>
          </p:grpSpPr>
          <p:sp>
            <p:nvSpPr>
              <p:cNvPr id="25"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26"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27" name="AutoShape 20"/>
              <p:cNvSpPr>
                <a:spLocks noChangeArrowheads="1"/>
              </p:cNvSpPr>
              <p:nvPr/>
            </p:nvSpPr>
            <p:spPr bwMode="gray">
              <a:xfrm>
                <a:off x="1200" y="2737"/>
                <a:ext cx="1349" cy="1167"/>
              </a:xfrm>
              <a:prstGeom prst="hexagon">
                <a:avLst>
                  <a:gd name="adj" fmla="val 28896"/>
                  <a:gd name="vf" fmla="val 115470"/>
                </a:avLst>
              </a:prstGeom>
              <a:gradFill rotWithShape="1">
                <a:gsLst>
                  <a:gs pos="0">
                    <a:schemeClr val="accent2">
                      <a:gamma/>
                      <a:shade val="46275"/>
                      <a:invGamma/>
                    </a:schemeClr>
                  </a:gs>
                  <a:gs pos="100000">
                    <a:schemeClr val="accent2"/>
                  </a:gs>
                </a:gsLst>
                <a:lin ang="2700000" scaled="1"/>
              </a:gradFill>
              <a:ln w="9525">
                <a:solidFill>
                  <a:schemeClr val="tx1"/>
                </a:solidFill>
                <a:miter lim="800000"/>
              </a:ln>
              <a:effectLst/>
            </p:spPr>
            <p:txBody>
              <a:bodyPr wrap="none" anchor="ctr"/>
              <a:lstStyle/>
              <a:p>
                <a:pPr>
                  <a:spcBef>
                    <a:spcPct val="50000"/>
                  </a:spcBef>
                  <a:buFontTx/>
                  <a:buChar char="•"/>
                  <a:defRPr/>
                </a:pPr>
                <a:endParaRPr lang="zh-CN" altLang="en-US">
                  <a:latin typeface="微软雅黑" panose="020B0503020204020204" pitchFamily="34" charset="-122"/>
                  <a:ea typeface="微软雅黑" panose="020B0503020204020204" pitchFamily="34" charset="-122"/>
                </a:endParaRPr>
              </a:p>
            </p:txBody>
          </p:sp>
        </p:grpSp>
        <p:sp>
          <p:nvSpPr>
            <p:cNvPr id="23" name="Line 25"/>
            <p:cNvSpPr>
              <a:spLocks noChangeShapeType="1"/>
            </p:cNvSpPr>
            <p:nvPr/>
          </p:nvSpPr>
          <p:spPr bwMode="auto">
            <a:xfrm>
              <a:off x="1536" y="2626"/>
              <a:ext cx="2973" cy="1"/>
            </a:xfrm>
            <a:prstGeom prst="line">
              <a:avLst/>
            </a:prstGeom>
            <a:noFill/>
            <a:ln w="25400">
              <a:solidFill>
                <a:srgbClr val="C0C0C0"/>
              </a:solidFill>
              <a:prstDash val="sysDot"/>
              <a:rou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 name="Text Box 27"/>
            <p:cNvSpPr txBox="1">
              <a:spLocks noChangeArrowheads="1"/>
            </p:cNvSpPr>
            <p:nvPr/>
          </p:nvSpPr>
          <p:spPr bwMode="gray">
            <a:xfrm>
              <a:off x="1298" y="2304"/>
              <a:ext cx="177" cy="291"/>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a:buFontTx/>
                <a:buNone/>
                <a:defRPr/>
              </a:pPr>
              <a:r>
                <a:rPr lang="en-US" altLang="zh-CN" sz="2400" b="1">
                  <a:solidFill>
                    <a:schemeClr val="bg1"/>
                  </a:solidFill>
                  <a:latin typeface="微软雅黑" panose="020B0503020204020204" pitchFamily="34" charset="-122"/>
                  <a:ea typeface="微软雅黑" panose="020B0503020204020204" pitchFamily="34" charset="-122"/>
                </a:rPr>
                <a:t>3</a:t>
              </a:r>
            </a:p>
          </p:txBody>
        </p:sp>
      </p:grpSp>
      <p:grpSp>
        <p:nvGrpSpPr>
          <p:cNvPr id="28" name="Group 57"/>
          <p:cNvGrpSpPr/>
          <p:nvPr/>
        </p:nvGrpSpPr>
        <p:grpSpPr bwMode="auto">
          <a:xfrm>
            <a:off x="2438401" y="4473578"/>
            <a:ext cx="7105651" cy="665163"/>
            <a:chOff x="1152" y="2818"/>
            <a:chExt cx="3357" cy="419"/>
          </a:xfrm>
        </p:grpSpPr>
        <p:grpSp>
          <p:nvGrpSpPr>
            <p:cNvPr id="29" name="Group 21"/>
            <p:cNvGrpSpPr/>
            <p:nvPr/>
          </p:nvGrpSpPr>
          <p:grpSpPr bwMode="auto">
            <a:xfrm>
              <a:off x="1152" y="2818"/>
              <a:ext cx="480" cy="419"/>
              <a:chOff x="3174" y="2656"/>
              <a:chExt cx="1549" cy="1351"/>
            </a:xfrm>
          </p:grpSpPr>
          <p:sp>
            <p:nvSpPr>
              <p:cNvPr id="32"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33"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latin typeface="微软雅黑" panose="020B0503020204020204" pitchFamily="34" charset="-122"/>
                  <a:ea typeface="微软雅黑" panose="020B0503020204020204" pitchFamily="34" charset="-122"/>
                </a:endParaRPr>
              </a:p>
            </p:txBody>
          </p:sp>
          <p:sp>
            <p:nvSpPr>
              <p:cNvPr id="34" name="AutoShape 24"/>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ln>
              <a:effectLst/>
            </p:spPr>
            <p:txBody>
              <a:bodyPr wrap="none" anchor="ctr"/>
              <a:lstStyle/>
              <a:p>
                <a:pPr>
                  <a:spcBef>
                    <a:spcPct val="50000"/>
                  </a:spcBef>
                  <a:buFontTx/>
                  <a:buChar char="•"/>
                  <a:defRPr/>
                </a:pPr>
                <a:endParaRPr lang="zh-CN" altLang="en-US">
                  <a:latin typeface="微软雅黑" panose="020B0503020204020204" pitchFamily="34" charset="-122"/>
                  <a:ea typeface="微软雅黑" panose="020B0503020204020204" pitchFamily="34" charset="-122"/>
                </a:endParaRPr>
              </a:p>
            </p:txBody>
          </p:sp>
        </p:grpSp>
        <p:sp>
          <p:nvSpPr>
            <p:cNvPr id="30" name="Line 28"/>
            <p:cNvSpPr>
              <a:spLocks noChangeShapeType="1"/>
            </p:cNvSpPr>
            <p:nvPr/>
          </p:nvSpPr>
          <p:spPr bwMode="auto">
            <a:xfrm>
              <a:off x="1536" y="3202"/>
              <a:ext cx="2973" cy="1"/>
            </a:xfrm>
            <a:prstGeom prst="line">
              <a:avLst/>
            </a:prstGeom>
            <a:noFill/>
            <a:ln w="25400">
              <a:solidFill>
                <a:srgbClr val="C0C0C0"/>
              </a:solidFill>
              <a:prstDash val="sysDot"/>
              <a:rou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 name="Text Box 30"/>
            <p:cNvSpPr txBox="1">
              <a:spLocks noChangeArrowheads="1"/>
            </p:cNvSpPr>
            <p:nvPr/>
          </p:nvSpPr>
          <p:spPr bwMode="gray">
            <a:xfrm>
              <a:off x="1298" y="2880"/>
              <a:ext cx="177" cy="291"/>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a:buFontTx/>
                <a:buNone/>
                <a:defRPr/>
              </a:pPr>
              <a:r>
                <a:rPr lang="en-US" altLang="zh-CN" sz="2400" b="1">
                  <a:solidFill>
                    <a:schemeClr val="bg1"/>
                  </a:solidFill>
                  <a:latin typeface="微软雅黑" panose="020B0503020204020204" pitchFamily="34" charset="-122"/>
                  <a:ea typeface="微软雅黑" panose="020B0503020204020204" pitchFamily="34" charset="-122"/>
                </a:rPr>
                <a:t>4</a:t>
              </a:r>
            </a:p>
          </p:txBody>
        </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40" name="文本占位符 39"/>
          <p:cNvSpPr>
            <a:spLocks noGrp="1"/>
          </p:cNvSpPr>
          <p:nvPr>
            <p:ph type="body" sz="quarter" idx="10"/>
          </p:nvPr>
        </p:nvSpPr>
        <p:spPr>
          <a:xfrm>
            <a:off x="3622565" y="3668108"/>
            <a:ext cx="5773683" cy="452492"/>
          </a:xfrm>
        </p:spPr>
        <p:txBody>
          <a:bodyPr/>
          <a:lstStyle>
            <a:lvl1pPr algn="ctr">
              <a:buNone/>
              <a:defRPr sz="2400" b="0">
                <a:solidFill>
                  <a:schemeClr val="bg2">
                    <a:lumMod val="10000"/>
                  </a:schemeClr>
                </a:solidFill>
              </a:defRPr>
            </a:lvl1pPr>
          </a:lstStyle>
          <a:p>
            <a:pPr lvl="0"/>
            <a:r>
              <a:rPr lang="zh-CN" altLang="en-US"/>
              <a:t>单击此处编辑母版文本样式</a:t>
            </a:r>
          </a:p>
        </p:txBody>
      </p:sp>
      <p:sp>
        <p:nvSpPr>
          <p:cNvPr id="41" name="文本占位符 39"/>
          <p:cNvSpPr>
            <a:spLocks noGrp="1"/>
          </p:cNvSpPr>
          <p:nvPr>
            <p:ph type="body" sz="quarter" idx="11"/>
          </p:nvPr>
        </p:nvSpPr>
        <p:spPr>
          <a:xfrm>
            <a:off x="3622565" y="2779986"/>
            <a:ext cx="5773683" cy="452492"/>
          </a:xfrm>
        </p:spPr>
        <p:txBody>
          <a:bodyPr/>
          <a:lstStyle>
            <a:lvl1pPr algn="ctr">
              <a:buNone/>
              <a:defRPr sz="2400" b="0">
                <a:solidFill>
                  <a:schemeClr val="bg2">
                    <a:lumMod val="10000"/>
                  </a:schemeClr>
                </a:solidFill>
              </a:defRPr>
            </a:lvl1pPr>
          </a:lstStyle>
          <a:p>
            <a:pPr lvl="0"/>
            <a:r>
              <a:rPr lang="zh-CN" altLang="en-US"/>
              <a:t>单击此处编辑母版文本样式</a:t>
            </a:r>
          </a:p>
        </p:txBody>
      </p:sp>
      <p:sp>
        <p:nvSpPr>
          <p:cNvPr id="42" name="文本占位符 39"/>
          <p:cNvSpPr>
            <a:spLocks noGrp="1"/>
          </p:cNvSpPr>
          <p:nvPr>
            <p:ph type="body" sz="quarter" idx="12"/>
          </p:nvPr>
        </p:nvSpPr>
        <p:spPr>
          <a:xfrm>
            <a:off x="3622565" y="1855076"/>
            <a:ext cx="5773683" cy="452492"/>
          </a:xfrm>
        </p:spPr>
        <p:txBody>
          <a:bodyPr/>
          <a:lstStyle>
            <a:lvl1pPr algn="ctr">
              <a:buNone/>
              <a:defRPr sz="2400" b="0">
                <a:solidFill>
                  <a:schemeClr val="bg2">
                    <a:lumMod val="10000"/>
                  </a:schemeClr>
                </a:solidFill>
              </a:defRPr>
            </a:lvl1pPr>
          </a:lstStyle>
          <a:p>
            <a:pPr lvl="0"/>
            <a:r>
              <a:rPr lang="zh-CN" altLang="en-US"/>
              <a:t>单击此处编辑母版文本样式</a:t>
            </a:r>
          </a:p>
        </p:txBody>
      </p:sp>
      <p:sp>
        <p:nvSpPr>
          <p:cNvPr id="43" name="文本占位符 39"/>
          <p:cNvSpPr>
            <a:spLocks noGrp="1"/>
          </p:cNvSpPr>
          <p:nvPr>
            <p:ph type="body" sz="quarter" idx="13"/>
          </p:nvPr>
        </p:nvSpPr>
        <p:spPr>
          <a:xfrm>
            <a:off x="3622565" y="4582507"/>
            <a:ext cx="5773683" cy="452492"/>
          </a:xfrm>
        </p:spPr>
        <p:txBody>
          <a:bodyPr/>
          <a:lstStyle>
            <a:lvl1pPr algn="ctr">
              <a:buNone/>
              <a:defRPr sz="2400" b="0">
                <a:solidFill>
                  <a:schemeClr val="bg2">
                    <a:lumMod val="10000"/>
                  </a:schemeClr>
                </a:solidFill>
              </a:defRPr>
            </a:lvl1pPr>
          </a:lstStyle>
          <a:p>
            <a:pPr lvl="0"/>
            <a:r>
              <a:rPr lang="zh-CN" altLang="en-US"/>
              <a:t>单击此处编辑母版文本样式</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循环过程">
    <p:spTree>
      <p:nvGrpSpPr>
        <p:cNvPr id="1" name=""/>
        <p:cNvGrpSpPr/>
        <p:nvPr/>
      </p:nvGrpSpPr>
      <p:grpSpPr>
        <a:xfrm>
          <a:off x="0" y="0"/>
          <a:ext cx="0" cy="0"/>
          <a:chOff x="0" y="0"/>
          <a:chExt cx="0" cy="0"/>
        </a:xfrm>
      </p:grpSpPr>
      <p:grpSp>
        <p:nvGrpSpPr>
          <p:cNvPr id="10" name="Group 3"/>
          <p:cNvGrpSpPr/>
          <p:nvPr/>
        </p:nvGrpSpPr>
        <p:grpSpPr bwMode="auto">
          <a:xfrm>
            <a:off x="793752" y="1577975"/>
            <a:ext cx="10852149" cy="4398963"/>
            <a:chOff x="559" y="1296"/>
            <a:chExt cx="4529" cy="2448"/>
          </a:xfrm>
        </p:grpSpPr>
        <p:sp>
          <p:nvSpPr>
            <p:cNvPr id="11" name="Freeform 4"/>
            <p:cNvSpPr>
              <a:spLocks noEditPoints="1"/>
            </p:cNvSpPr>
            <p:nvPr/>
          </p:nvSpPr>
          <p:spPr bwMode="gray">
            <a:xfrm rot="-1358056">
              <a:off x="877" y="1765"/>
              <a:ext cx="3839" cy="1527"/>
            </a:xfrm>
            <a:custGeom>
              <a:avLst/>
              <a:gdLst>
                <a:gd name="T0" fmla="*/ 1692 w 4040"/>
                <a:gd name="T1" fmla="*/ 12 h 1888"/>
                <a:gd name="T2" fmla="*/ 1234 w 4040"/>
                <a:gd name="T3" fmla="*/ 74 h 1888"/>
                <a:gd name="T4" fmla="*/ 828 w 4040"/>
                <a:gd name="T5" fmla="*/ 182 h 1888"/>
                <a:gd name="T6" fmla="*/ 486 w 4040"/>
                <a:gd name="T7" fmla="*/ 330 h 1888"/>
                <a:gd name="T8" fmla="*/ 226 w 4040"/>
                <a:gd name="T9" fmla="*/ 510 h 1888"/>
                <a:gd name="T10" fmla="*/ 58 w 4040"/>
                <a:gd name="T11" fmla="*/ 718 h 1888"/>
                <a:gd name="T12" fmla="*/ 0 w 4040"/>
                <a:gd name="T13" fmla="*/ 944 h 1888"/>
                <a:gd name="T14" fmla="*/ 58 w 4040"/>
                <a:gd name="T15" fmla="*/ 1170 h 1888"/>
                <a:gd name="T16" fmla="*/ 226 w 4040"/>
                <a:gd name="T17" fmla="*/ 1378 h 1888"/>
                <a:gd name="T18" fmla="*/ 486 w 4040"/>
                <a:gd name="T19" fmla="*/ 1558 h 1888"/>
                <a:gd name="T20" fmla="*/ 828 w 4040"/>
                <a:gd name="T21" fmla="*/ 1706 h 1888"/>
                <a:gd name="T22" fmla="*/ 1234 w 4040"/>
                <a:gd name="T23" fmla="*/ 1814 h 1888"/>
                <a:gd name="T24" fmla="*/ 1692 w 4040"/>
                <a:gd name="T25" fmla="*/ 1876 h 1888"/>
                <a:gd name="T26" fmla="*/ 2186 w 4040"/>
                <a:gd name="T27" fmla="*/ 1884 h 1888"/>
                <a:gd name="T28" fmla="*/ 2658 w 4040"/>
                <a:gd name="T29" fmla="*/ 1840 h 1888"/>
                <a:gd name="T30" fmla="*/ 3084 w 4040"/>
                <a:gd name="T31" fmla="*/ 1746 h 1888"/>
                <a:gd name="T32" fmla="*/ 3448 w 4040"/>
                <a:gd name="T33" fmla="*/ 1612 h 1888"/>
                <a:gd name="T34" fmla="*/ 3738 w 4040"/>
                <a:gd name="T35" fmla="*/ 1442 h 1888"/>
                <a:gd name="T36" fmla="*/ 3938 w 4040"/>
                <a:gd name="T37" fmla="*/ 1242 h 1888"/>
                <a:gd name="T38" fmla="*/ 4034 w 4040"/>
                <a:gd name="T39" fmla="*/ 1022 h 1888"/>
                <a:gd name="T40" fmla="*/ 4014 w 4040"/>
                <a:gd name="T41" fmla="*/ 790 h 1888"/>
                <a:gd name="T42" fmla="*/ 3882 w 4040"/>
                <a:gd name="T43" fmla="*/ 576 h 1888"/>
                <a:gd name="T44" fmla="*/ 3650 w 4040"/>
                <a:gd name="T45" fmla="*/ 386 h 1888"/>
                <a:gd name="T46" fmla="*/ 3334 w 4040"/>
                <a:gd name="T47" fmla="*/ 228 h 1888"/>
                <a:gd name="T48" fmla="*/ 2948 w 4040"/>
                <a:gd name="T49" fmla="*/ 106 h 1888"/>
                <a:gd name="T50" fmla="*/ 2506 w 4040"/>
                <a:gd name="T51" fmla="*/ 28 h 1888"/>
                <a:gd name="T52" fmla="*/ 2020 w 4040"/>
                <a:gd name="T53" fmla="*/ 0 h 1888"/>
                <a:gd name="T54" fmla="*/ 1606 w 4040"/>
                <a:gd name="T55" fmla="*/ 1736 h 1888"/>
                <a:gd name="T56" fmla="*/ 1164 w 4040"/>
                <a:gd name="T57" fmla="*/ 1678 h 1888"/>
                <a:gd name="T58" fmla="*/ 776 w 4040"/>
                <a:gd name="T59" fmla="*/ 1576 h 1888"/>
                <a:gd name="T60" fmla="*/ 458 w 4040"/>
                <a:gd name="T61" fmla="*/ 1436 h 1888"/>
                <a:gd name="T62" fmla="*/ 224 w 4040"/>
                <a:gd name="T63" fmla="*/ 1266 h 1888"/>
                <a:gd name="T64" fmla="*/ 88 w 4040"/>
                <a:gd name="T65" fmla="*/ 1074 h 1888"/>
                <a:gd name="T66" fmla="*/ 68 w 4040"/>
                <a:gd name="T67" fmla="*/ 864 h 1888"/>
                <a:gd name="T68" fmla="*/ 166 w 4040"/>
                <a:gd name="T69" fmla="*/ 664 h 1888"/>
                <a:gd name="T70" fmla="*/ 370 w 4040"/>
                <a:gd name="T71" fmla="*/ 486 h 1888"/>
                <a:gd name="T72" fmla="*/ 662 w 4040"/>
                <a:gd name="T73" fmla="*/ 336 h 1888"/>
                <a:gd name="T74" fmla="*/ 1028 w 4040"/>
                <a:gd name="T75" fmla="*/ 222 h 1888"/>
                <a:gd name="T76" fmla="*/ 1454 w 4040"/>
                <a:gd name="T77" fmla="*/ 148 h 1888"/>
                <a:gd name="T78" fmla="*/ 1922 w 4040"/>
                <a:gd name="T79" fmla="*/ 120 h 1888"/>
                <a:gd name="T80" fmla="*/ 2392 w 4040"/>
                <a:gd name="T81" fmla="*/ 148 h 1888"/>
                <a:gd name="T82" fmla="*/ 2818 w 4040"/>
                <a:gd name="T83" fmla="*/ 222 h 1888"/>
                <a:gd name="T84" fmla="*/ 3184 w 4040"/>
                <a:gd name="T85" fmla="*/ 336 h 1888"/>
                <a:gd name="T86" fmla="*/ 3476 w 4040"/>
                <a:gd name="T87" fmla="*/ 486 h 1888"/>
                <a:gd name="T88" fmla="*/ 3680 w 4040"/>
                <a:gd name="T89" fmla="*/ 664 h 1888"/>
                <a:gd name="T90" fmla="*/ 3778 w 4040"/>
                <a:gd name="T91" fmla="*/ 864 h 1888"/>
                <a:gd name="T92" fmla="*/ 3758 w 4040"/>
                <a:gd name="T93" fmla="*/ 1074 h 1888"/>
                <a:gd name="T94" fmla="*/ 3622 w 4040"/>
                <a:gd name="T95" fmla="*/ 1266 h 1888"/>
                <a:gd name="T96" fmla="*/ 3388 w 4040"/>
                <a:gd name="T97" fmla="*/ 1436 h 1888"/>
                <a:gd name="T98" fmla="*/ 3070 w 4040"/>
                <a:gd name="T99" fmla="*/ 1576 h 1888"/>
                <a:gd name="T100" fmla="*/ 2682 w 4040"/>
                <a:gd name="T101" fmla="*/ 1678 h 1888"/>
                <a:gd name="T102" fmla="*/ 2240 w 4040"/>
                <a:gd name="T103" fmla="*/ 1736 h 18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gradFill rotWithShape="1">
              <a:gsLst>
                <a:gs pos="0">
                  <a:srgbClr val="E4E4E4">
                    <a:alpha val="35999"/>
                  </a:srgbClr>
                </a:gs>
                <a:gs pos="100000">
                  <a:srgbClr val="C0C0C0"/>
                </a:gs>
              </a:gsLst>
              <a:lin ang="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2" name="Oval 5"/>
            <p:cNvSpPr>
              <a:spLocks noChangeArrowheads="1"/>
            </p:cNvSpPr>
            <p:nvPr/>
          </p:nvSpPr>
          <p:spPr bwMode="gray">
            <a:xfrm rot="-1543677">
              <a:off x="2784" y="1680"/>
              <a:ext cx="672" cy="192"/>
            </a:xfrm>
            <a:prstGeom prst="ellipse">
              <a:avLst/>
            </a:prstGeom>
            <a:gradFill rotWithShape="1">
              <a:gsLst>
                <a:gs pos="0">
                  <a:srgbClr val="5F5F5F"/>
                </a:gs>
                <a:gs pos="100000">
                  <a:srgbClr val="84A5CA"/>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 name="Oval 6"/>
            <p:cNvSpPr>
              <a:spLocks noChangeArrowheads="1"/>
            </p:cNvSpPr>
            <p:nvPr/>
          </p:nvSpPr>
          <p:spPr bwMode="gray">
            <a:xfrm rot="-1543677">
              <a:off x="4416" y="1824"/>
              <a:ext cx="672" cy="192"/>
            </a:xfrm>
            <a:prstGeom prst="ellipse">
              <a:avLst/>
            </a:prstGeom>
            <a:gradFill rotWithShape="1">
              <a:gsLst>
                <a:gs pos="0">
                  <a:srgbClr val="5F5F5F"/>
                </a:gs>
                <a:gs pos="100000">
                  <a:srgbClr val="84A5CA"/>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 name="Oval 7"/>
            <p:cNvSpPr>
              <a:spLocks noChangeArrowheads="1"/>
            </p:cNvSpPr>
            <p:nvPr/>
          </p:nvSpPr>
          <p:spPr bwMode="gray">
            <a:xfrm rot="-1543677">
              <a:off x="1872" y="3456"/>
              <a:ext cx="671" cy="192"/>
            </a:xfrm>
            <a:prstGeom prst="ellipse">
              <a:avLst/>
            </a:prstGeom>
            <a:gradFill rotWithShape="1">
              <a:gsLst>
                <a:gs pos="0">
                  <a:srgbClr val="5F5F5F"/>
                </a:gs>
                <a:gs pos="100000">
                  <a:srgbClr val="84A5CA"/>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 name="Oval 8"/>
            <p:cNvSpPr>
              <a:spLocks noChangeArrowheads="1"/>
            </p:cNvSpPr>
            <p:nvPr/>
          </p:nvSpPr>
          <p:spPr bwMode="gray">
            <a:xfrm rot="-1543677">
              <a:off x="3456" y="3104"/>
              <a:ext cx="670" cy="192"/>
            </a:xfrm>
            <a:prstGeom prst="ellipse">
              <a:avLst/>
            </a:prstGeom>
            <a:gradFill rotWithShape="1">
              <a:gsLst>
                <a:gs pos="0">
                  <a:srgbClr val="5F5F5F"/>
                </a:gs>
                <a:gs pos="100000">
                  <a:srgbClr val="84A5CA"/>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6" name="Oval 9"/>
            <p:cNvSpPr>
              <a:spLocks noChangeArrowheads="1"/>
            </p:cNvSpPr>
            <p:nvPr/>
          </p:nvSpPr>
          <p:spPr bwMode="gray">
            <a:xfrm rot="-1543677">
              <a:off x="1344" y="2544"/>
              <a:ext cx="671" cy="192"/>
            </a:xfrm>
            <a:prstGeom prst="ellipse">
              <a:avLst/>
            </a:prstGeom>
            <a:gradFill rotWithShape="1">
              <a:gsLst>
                <a:gs pos="0">
                  <a:srgbClr val="5F5F5F"/>
                </a:gs>
                <a:gs pos="100000">
                  <a:srgbClr val="84A5CA"/>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7" name="Oval 10"/>
            <p:cNvSpPr>
              <a:spLocks noChangeArrowheads="1"/>
            </p:cNvSpPr>
            <p:nvPr/>
          </p:nvSpPr>
          <p:spPr bwMode="gray">
            <a:xfrm>
              <a:off x="2407" y="1296"/>
              <a:ext cx="720" cy="694"/>
            </a:xfrm>
            <a:prstGeom prst="ellipse">
              <a:avLst/>
            </a:prstGeom>
            <a:gradFill rotWithShape="1">
              <a:gsLst>
                <a:gs pos="0">
                  <a:srgbClr val="36A1B6"/>
                </a:gs>
                <a:gs pos="100000">
                  <a:srgbClr val="13383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eaLnBrk="1" hangingPunct="1"/>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18" name="Oval 11"/>
            <p:cNvSpPr>
              <a:spLocks noChangeArrowheads="1"/>
            </p:cNvSpPr>
            <p:nvPr/>
          </p:nvSpPr>
          <p:spPr bwMode="gray">
            <a:xfrm>
              <a:off x="999" y="2126"/>
              <a:ext cx="719" cy="693"/>
            </a:xfrm>
            <a:prstGeom prst="ellipse">
              <a:avLst/>
            </a:prstGeom>
            <a:gradFill rotWithShape="1">
              <a:gsLst>
                <a:gs pos="0">
                  <a:srgbClr val="4987E3"/>
                </a:gs>
                <a:gs pos="100000">
                  <a:srgbClr val="172A47"/>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eaLnBrk="1" hangingPunct="1"/>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19" name="Oval 12"/>
            <p:cNvSpPr>
              <a:spLocks noChangeArrowheads="1"/>
            </p:cNvSpPr>
            <p:nvPr/>
          </p:nvSpPr>
          <p:spPr bwMode="gray">
            <a:xfrm>
              <a:off x="1493" y="3050"/>
              <a:ext cx="719" cy="694"/>
            </a:xfrm>
            <a:prstGeom prst="ellipse">
              <a:avLst/>
            </a:prstGeom>
            <a:gradFill rotWithShape="1">
              <a:gsLst>
                <a:gs pos="0">
                  <a:srgbClr val="D9520F"/>
                </a:gs>
                <a:gs pos="100000">
                  <a:srgbClr val="4D1D05"/>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eaLnBrk="1" hangingPunct="1"/>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20" name="Oval 13"/>
            <p:cNvSpPr>
              <a:spLocks noChangeArrowheads="1"/>
            </p:cNvSpPr>
            <p:nvPr/>
          </p:nvSpPr>
          <p:spPr bwMode="gray">
            <a:xfrm>
              <a:off x="3048" y="2707"/>
              <a:ext cx="719" cy="694"/>
            </a:xfrm>
            <a:prstGeom prst="ellipse">
              <a:avLst/>
            </a:prstGeom>
            <a:gradFill rotWithShape="1">
              <a:gsLst>
                <a:gs pos="0">
                  <a:srgbClr val="C0C0C0"/>
                </a:gs>
                <a:gs pos="100000">
                  <a:srgbClr val="454545"/>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eaLnBrk="1" hangingPunct="1"/>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21" name="Oval 14"/>
            <p:cNvSpPr>
              <a:spLocks noChangeArrowheads="1"/>
            </p:cNvSpPr>
            <p:nvPr/>
          </p:nvSpPr>
          <p:spPr bwMode="gray">
            <a:xfrm>
              <a:off x="4072" y="1420"/>
              <a:ext cx="680" cy="695"/>
            </a:xfrm>
            <a:prstGeom prst="ellipse">
              <a:avLst/>
            </a:prstGeom>
            <a:gradFill rotWithShape="1">
              <a:gsLst>
                <a:gs pos="0">
                  <a:srgbClr val="9CC769"/>
                </a:gs>
                <a:gs pos="100000">
                  <a:srgbClr val="364524"/>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eaLnBrk="1" hangingPunct="1"/>
              <a:endParaRPr lang="zh-CN" altLang="zh-CN" b="1">
                <a:solidFill>
                  <a:srgbClr val="000000"/>
                </a:solidFill>
                <a:latin typeface="微软雅黑" panose="020B0503020204020204" pitchFamily="34" charset="-122"/>
                <a:ea typeface="微软雅黑" panose="020B0503020204020204" pitchFamily="34" charset="-122"/>
              </a:endParaRPr>
            </a:p>
          </p:txBody>
        </p:sp>
        <p:sp>
          <p:nvSpPr>
            <p:cNvPr id="22" name="Line 21"/>
            <p:cNvSpPr>
              <a:spLocks noChangeShapeType="1"/>
            </p:cNvSpPr>
            <p:nvPr/>
          </p:nvSpPr>
          <p:spPr bwMode="gray">
            <a:xfrm>
              <a:off x="1639" y="1545"/>
              <a:ext cx="1025" cy="788"/>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cxnSp>
          <p:nvCxnSpPr>
            <p:cNvPr id="23" name="AutoShape 22"/>
            <p:cNvCxnSpPr>
              <a:cxnSpLocks noChangeShapeType="1"/>
            </p:cNvCxnSpPr>
            <p:nvPr/>
          </p:nvCxnSpPr>
          <p:spPr bwMode="gray">
            <a:xfrm flipH="1">
              <a:off x="559" y="1545"/>
              <a:ext cx="1087" cy="0"/>
            </a:xfrm>
            <a:prstGeom prst="straightConnector1">
              <a:avLst/>
            </a:prstGeom>
            <a:noFill/>
            <a:ln w="9525">
              <a:solidFill>
                <a:srgbClr val="000000"/>
              </a:solidFill>
              <a:round/>
            </a:ln>
            <a:extLst>
              <a:ext uri="{909E8E84-426E-40DD-AFC4-6F175D3DCCD1}">
                <a14:hiddenFill xmlns:a14="http://schemas.microsoft.com/office/drawing/2010/main">
                  <a:noFill/>
                </a14:hiddenFill>
              </a:ext>
            </a:extLst>
          </p:spPr>
        </p:cxn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25" name="文本占位符 24"/>
          <p:cNvSpPr>
            <a:spLocks noGrp="1"/>
          </p:cNvSpPr>
          <p:nvPr>
            <p:ph type="body" sz="quarter" idx="10"/>
          </p:nvPr>
        </p:nvSpPr>
        <p:spPr>
          <a:xfrm>
            <a:off x="4007727" y="3331998"/>
            <a:ext cx="4176548" cy="567339"/>
          </a:xfrm>
        </p:spPr>
        <p:txBody>
          <a:bodyPr/>
          <a:lstStyle>
            <a:lvl1pPr algn="ctr">
              <a:buNone/>
              <a:defRPr lang="zh-CN" altLang="en-US" sz="2800" b="1" dirty="0">
                <a:solidFill>
                  <a:schemeClr val="bg2">
                    <a:lumMod val="10000"/>
                  </a:schemeClr>
                </a:solidFill>
              </a:defRPr>
            </a:lvl1pPr>
          </a:lstStyle>
          <a:p>
            <a:pPr lvl="0"/>
            <a:r>
              <a:rPr lang="zh-CN" altLang="en-US"/>
              <a:t>单击此处编辑母版文本样式</a:t>
            </a:r>
          </a:p>
        </p:txBody>
      </p:sp>
      <p:sp>
        <p:nvSpPr>
          <p:cNvPr id="28" name="文本占位符 24"/>
          <p:cNvSpPr>
            <a:spLocks noGrp="1"/>
          </p:cNvSpPr>
          <p:nvPr>
            <p:ph type="body" sz="quarter" idx="11"/>
          </p:nvPr>
        </p:nvSpPr>
        <p:spPr>
          <a:xfrm>
            <a:off x="805575" y="1645089"/>
            <a:ext cx="2585765" cy="362388"/>
          </a:xfrm>
        </p:spPr>
        <p:txBody>
          <a:bodyPr/>
          <a:lstStyle>
            <a:lvl1pPr algn="ctr">
              <a:buNone/>
              <a:defRPr lang="zh-CN" altLang="en-US" sz="1800" b="0" dirty="0">
                <a:solidFill>
                  <a:schemeClr val="bg2">
                    <a:lumMod val="10000"/>
                  </a:schemeClr>
                </a:solidFill>
              </a:defRPr>
            </a:lvl1pPr>
          </a:lstStyle>
          <a:p>
            <a:pPr lvl="0"/>
            <a:r>
              <a:rPr lang="zh-CN" altLang="en-US"/>
              <a:t>单击此处编辑母版文本样式</a:t>
            </a:r>
          </a:p>
        </p:txBody>
      </p:sp>
      <p:sp>
        <p:nvSpPr>
          <p:cNvPr id="30" name="文本占位符 29"/>
          <p:cNvSpPr>
            <a:spLocks noGrp="1"/>
          </p:cNvSpPr>
          <p:nvPr>
            <p:ph type="body" sz="quarter" idx="12"/>
          </p:nvPr>
        </p:nvSpPr>
        <p:spPr>
          <a:xfrm>
            <a:off x="5493408" y="2017332"/>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31" name="文本占位符 29"/>
          <p:cNvSpPr>
            <a:spLocks noGrp="1"/>
          </p:cNvSpPr>
          <p:nvPr>
            <p:ph type="body" sz="quarter" idx="13"/>
          </p:nvPr>
        </p:nvSpPr>
        <p:spPr>
          <a:xfrm>
            <a:off x="2109076" y="3525567"/>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32" name="文本占位符 29"/>
          <p:cNvSpPr>
            <a:spLocks noGrp="1"/>
          </p:cNvSpPr>
          <p:nvPr>
            <p:ph type="body" sz="quarter" idx="14"/>
          </p:nvPr>
        </p:nvSpPr>
        <p:spPr>
          <a:xfrm>
            <a:off x="3272221" y="5196711"/>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33" name="文本占位符 29"/>
          <p:cNvSpPr>
            <a:spLocks noGrp="1"/>
          </p:cNvSpPr>
          <p:nvPr>
            <p:ph type="body" sz="quarter" idx="15"/>
          </p:nvPr>
        </p:nvSpPr>
        <p:spPr>
          <a:xfrm>
            <a:off x="7020912" y="4581856"/>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34" name="文本占位符 29"/>
          <p:cNvSpPr>
            <a:spLocks noGrp="1"/>
          </p:cNvSpPr>
          <p:nvPr>
            <p:ph type="body" sz="quarter" idx="16"/>
          </p:nvPr>
        </p:nvSpPr>
        <p:spPr>
          <a:xfrm>
            <a:off x="9424276" y="2232796"/>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层次结构">
    <p:spTree>
      <p:nvGrpSpPr>
        <p:cNvPr id="1" name=""/>
        <p:cNvGrpSpPr/>
        <p:nvPr/>
      </p:nvGrpSpPr>
      <p:grpSpPr>
        <a:xfrm>
          <a:off x="0" y="0"/>
          <a:ext cx="0" cy="0"/>
          <a:chOff x="0" y="0"/>
          <a:chExt cx="0" cy="0"/>
        </a:xfrm>
      </p:grpSpPr>
      <p:grpSp>
        <p:nvGrpSpPr>
          <p:cNvPr id="11" name="Group 3"/>
          <p:cNvGrpSpPr/>
          <p:nvPr/>
        </p:nvGrpSpPr>
        <p:grpSpPr bwMode="auto">
          <a:xfrm>
            <a:off x="1219200" y="1741488"/>
            <a:ext cx="9652000" cy="3733800"/>
            <a:chOff x="168" y="960"/>
            <a:chExt cx="5367" cy="2792"/>
          </a:xfrm>
        </p:grpSpPr>
        <p:sp>
          <p:nvSpPr>
            <p:cNvPr id="12" name="Freeform 4"/>
            <p:cNvSpPr/>
            <p:nvPr/>
          </p:nvSpPr>
          <p:spPr bwMode="gray">
            <a:xfrm>
              <a:off x="5089" y="960"/>
              <a:ext cx="441" cy="705"/>
            </a:xfrm>
            <a:custGeom>
              <a:avLst/>
              <a:gdLst>
                <a:gd name="T0" fmla="*/ 308 w 308"/>
                <a:gd name="T1" fmla="*/ 120 h 444"/>
                <a:gd name="T2" fmla="*/ 0 w 308"/>
                <a:gd name="T3" fmla="*/ 444 h 444"/>
                <a:gd name="T4" fmla="*/ 0 w 308"/>
                <a:gd name="T5" fmla="*/ 286 h 444"/>
                <a:gd name="T6" fmla="*/ 308 w 308"/>
                <a:gd name="T7" fmla="*/ 0 h 444"/>
                <a:gd name="T8" fmla="*/ 308 w 308"/>
                <a:gd name="T9" fmla="*/ 12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444">
                  <a:moveTo>
                    <a:pt x="308" y="120"/>
                  </a:moveTo>
                  <a:lnTo>
                    <a:pt x="0" y="444"/>
                  </a:lnTo>
                  <a:lnTo>
                    <a:pt x="0" y="286"/>
                  </a:lnTo>
                  <a:lnTo>
                    <a:pt x="308" y="0"/>
                  </a:lnTo>
                  <a:lnTo>
                    <a:pt x="308" y="120"/>
                  </a:lnTo>
                  <a:close/>
                </a:path>
              </a:pathLst>
            </a:custGeom>
            <a:gradFill rotWithShape="1">
              <a:gsLst>
                <a:gs pos="0">
                  <a:srgbClr val="00281D"/>
                </a:gs>
                <a:gs pos="50000">
                  <a:srgbClr val="00563F"/>
                </a:gs>
                <a:gs pos="100000">
                  <a:srgbClr val="00281D"/>
                </a:gs>
              </a:gsLst>
              <a:lin ang="27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3" name="Freeform 5"/>
            <p:cNvSpPr/>
            <p:nvPr/>
          </p:nvSpPr>
          <p:spPr bwMode="gray">
            <a:xfrm>
              <a:off x="2976" y="960"/>
              <a:ext cx="2559" cy="451"/>
            </a:xfrm>
            <a:custGeom>
              <a:avLst/>
              <a:gdLst>
                <a:gd name="T0" fmla="*/ 1478 w 1786"/>
                <a:gd name="T1" fmla="*/ 284 h 284"/>
                <a:gd name="T2" fmla="*/ 0 w 1786"/>
                <a:gd name="T3" fmla="*/ 284 h 284"/>
                <a:gd name="T4" fmla="*/ 446 w 1786"/>
                <a:gd name="T5" fmla="*/ 0 h 284"/>
                <a:gd name="T6" fmla="*/ 1786 w 1786"/>
                <a:gd name="T7" fmla="*/ 0 h 284"/>
                <a:gd name="T8" fmla="*/ 1478 w 1786"/>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86" h="284">
                  <a:moveTo>
                    <a:pt x="1478" y="284"/>
                  </a:moveTo>
                  <a:lnTo>
                    <a:pt x="0" y="284"/>
                  </a:lnTo>
                  <a:lnTo>
                    <a:pt x="446" y="0"/>
                  </a:lnTo>
                  <a:lnTo>
                    <a:pt x="1786" y="0"/>
                  </a:lnTo>
                  <a:lnTo>
                    <a:pt x="1478" y="284"/>
                  </a:lnTo>
                  <a:close/>
                </a:path>
              </a:pathLst>
            </a:custGeom>
            <a:solidFill>
              <a:srgbClr val="00CC99"/>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4" name="Freeform 6"/>
            <p:cNvSpPr/>
            <p:nvPr/>
          </p:nvSpPr>
          <p:spPr bwMode="gray">
            <a:xfrm>
              <a:off x="4645" y="1660"/>
              <a:ext cx="441" cy="699"/>
            </a:xfrm>
            <a:custGeom>
              <a:avLst/>
              <a:gdLst>
                <a:gd name="T0" fmla="*/ 308 w 308"/>
                <a:gd name="T1" fmla="*/ 120 h 442"/>
                <a:gd name="T2" fmla="*/ 0 w 308"/>
                <a:gd name="T3" fmla="*/ 442 h 442"/>
                <a:gd name="T4" fmla="*/ 0 w 308"/>
                <a:gd name="T5" fmla="*/ 286 h 442"/>
                <a:gd name="T6" fmla="*/ 308 w 308"/>
                <a:gd name="T7" fmla="*/ 0 h 442"/>
                <a:gd name="T8" fmla="*/ 308 w 308"/>
                <a:gd name="T9" fmla="*/ 120 h 4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442">
                  <a:moveTo>
                    <a:pt x="308" y="120"/>
                  </a:moveTo>
                  <a:lnTo>
                    <a:pt x="0" y="442"/>
                  </a:lnTo>
                  <a:lnTo>
                    <a:pt x="0" y="286"/>
                  </a:lnTo>
                  <a:lnTo>
                    <a:pt x="308" y="0"/>
                  </a:lnTo>
                  <a:lnTo>
                    <a:pt x="308" y="120"/>
                  </a:lnTo>
                  <a:close/>
                </a:path>
              </a:pathLst>
            </a:custGeom>
            <a:gradFill rotWithShape="1">
              <a:gsLst>
                <a:gs pos="0">
                  <a:srgbClr val="230744"/>
                </a:gs>
                <a:gs pos="50000">
                  <a:srgbClr val="4B1092"/>
                </a:gs>
                <a:gs pos="100000">
                  <a:srgbClr val="230744"/>
                </a:gs>
              </a:gsLst>
              <a:lin ang="27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5" name="Freeform 7"/>
            <p:cNvSpPr/>
            <p:nvPr/>
          </p:nvSpPr>
          <p:spPr bwMode="gray">
            <a:xfrm>
              <a:off x="2340" y="1660"/>
              <a:ext cx="2753" cy="450"/>
            </a:xfrm>
            <a:custGeom>
              <a:avLst/>
              <a:gdLst>
                <a:gd name="T0" fmla="*/ 1612 w 1920"/>
                <a:gd name="T1" fmla="*/ 284 h 284"/>
                <a:gd name="T2" fmla="*/ 0 w 1920"/>
                <a:gd name="T3" fmla="*/ 284 h 284"/>
                <a:gd name="T4" fmla="*/ 446 w 1920"/>
                <a:gd name="T5" fmla="*/ 0 h 284"/>
                <a:gd name="T6" fmla="*/ 1920 w 1920"/>
                <a:gd name="T7" fmla="*/ 0 h 284"/>
                <a:gd name="T8" fmla="*/ 1612 w 1920"/>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20" h="284">
                  <a:moveTo>
                    <a:pt x="1612" y="284"/>
                  </a:moveTo>
                  <a:lnTo>
                    <a:pt x="0" y="284"/>
                  </a:lnTo>
                  <a:lnTo>
                    <a:pt x="446" y="0"/>
                  </a:lnTo>
                  <a:lnTo>
                    <a:pt x="1920" y="0"/>
                  </a:lnTo>
                  <a:lnTo>
                    <a:pt x="1612" y="284"/>
                  </a:lnTo>
                  <a:close/>
                </a:path>
              </a:pathLst>
            </a:custGeom>
            <a:solidFill>
              <a:srgbClr val="A77BFF"/>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6" name="Freeform 8"/>
            <p:cNvSpPr/>
            <p:nvPr/>
          </p:nvSpPr>
          <p:spPr bwMode="gray">
            <a:xfrm>
              <a:off x="4200" y="2352"/>
              <a:ext cx="439" cy="705"/>
            </a:xfrm>
            <a:custGeom>
              <a:avLst/>
              <a:gdLst>
                <a:gd name="T0" fmla="*/ 306 w 306"/>
                <a:gd name="T1" fmla="*/ 122 h 444"/>
                <a:gd name="T2" fmla="*/ 0 w 306"/>
                <a:gd name="T3" fmla="*/ 444 h 444"/>
                <a:gd name="T4" fmla="*/ 0 w 306"/>
                <a:gd name="T5" fmla="*/ 286 h 444"/>
                <a:gd name="T6" fmla="*/ 306 w 306"/>
                <a:gd name="T7" fmla="*/ 0 h 444"/>
                <a:gd name="T8" fmla="*/ 306 w 306"/>
                <a:gd name="T9" fmla="*/ 122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6" h="444">
                  <a:moveTo>
                    <a:pt x="306" y="122"/>
                  </a:moveTo>
                  <a:lnTo>
                    <a:pt x="0" y="444"/>
                  </a:lnTo>
                  <a:lnTo>
                    <a:pt x="0" y="286"/>
                  </a:lnTo>
                  <a:lnTo>
                    <a:pt x="306" y="0"/>
                  </a:lnTo>
                  <a:lnTo>
                    <a:pt x="306" y="122"/>
                  </a:lnTo>
                  <a:close/>
                </a:path>
              </a:pathLst>
            </a:custGeom>
            <a:gradFill rotWithShape="1">
              <a:gsLst>
                <a:gs pos="0">
                  <a:srgbClr val="431805"/>
                </a:gs>
                <a:gs pos="50000">
                  <a:srgbClr val="90330A"/>
                </a:gs>
                <a:gs pos="100000">
                  <a:srgbClr val="431805"/>
                </a:gs>
              </a:gsLst>
              <a:lin ang="27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7" name="Freeform 9"/>
            <p:cNvSpPr/>
            <p:nvPr/>
          </p:nvSpPr>
          <p:spPr bwMode="gray">
            <a:xfrm>
              <a:off x="3758" y="3047"/>
              <a:ext cx="444" cy="705"/>
            </a:xfrm>
            <a:custGeom>
              <a:avLst/>
              <a:gdLst>
                <a:gd name="T0" fmla="*/ 308 w 308"/>
                <a:gd name="T1" fmla="*/ 122 h 444"/>
                <a:gd name="T2" fmla="*/ 0 w 308"/>
                <a:gd name="T3" fmla="*/ 444 h 444"/>
                <a:gd name="T4" fmla="*/ 0 w 308"/>
                <a:gd name="T5" fmla="*/ 286 h 444"/>
                <a:gd name="T6" fmla="*/ 308 w 308"/>
                <a:gd name="T7" fmla="*/ 0 h 444"/>
                <a:gd name="T8" fmla="*/ 308 w 308"/>
                <a:gd name="T9" fmla="*/ 122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444">
                  <a:moveTo>
                    <a:pt x="308" y="122"/>
                  </a:moveTo>
                  <a:lnTo>
                    <a:pt x="0" y="444"/>
                  </a:lnTo>
                  <a:lnTo>
                    <a:pt x="0" y="286"/>
                  </a:lnTo>
                  <a:lnTo>
                    <a:pt x="308" y="0"/>
                  </a:lnTo>
                  <a:lnTo>
                    <a:pt x="308" y="122"/>
                  </a:lnTo>
                  <a:close/>
                </a:path>
              </a:pathLst>
            </a:custGeom>
            <a:gradFill rotWithShape="1">
              <a:gsLst>
                <a:gs pos="0">
                  <a:srgbClr val="433206"/>
                </a:gs>
                <a:gs pos="50000">
                  <a:srgbClr val="906B0E"/>
                </a:gs>
                <a:gs pos="100000">
                  <a:srgbClr val="433206"/>
                </a:gs>
              </a:gsLst>
              <a:lin ang="27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8" name="Freeform 10"/>
            <p:cNvSpPr/>
            <p:nvPr/>
          </p:nvSpPr>
          <p:spPr bwMode="gray">
            <a:xfrm>
              <a:off x="1075" y="3050"/>
              <a:ext cx="3125" cy="451"/>
            </a:xfrm>
            <a:custGeom>
              <a:avLst/>
              <a:gdLst>
                <a:gd name="T0" fmla="*/ 1872 w 2180"/>
                <a:gd name="T1" fmla="*/ 284 h 284"/>
                <a:gd name="T2" fmla="*/ 0 w 2180"/>
                <a:gd name="T3" fmla="*/ 284 h 284"/>
                <a:gd name="T4" fmla="*/ 446 w 2180"/>
                <a:gd name="T5" fmla="*/ 0 h 284"/>
                <a:gd name="T6" fmla="*/ 2180 w 2180"/>
                <a:gd name="T7" fmla="*/ 0 h 284"/>
                <a:gd name="T8" fmla="*/ 1872 w 2180"/>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80" h="284">
                  <a:moveTo>
                    <a:pt x="1872" y="284"/>
                  </a:moveTo>
                  <a:lnTo>
                    <a:pt x="0" y="284"/>
                  </a:lnTo>
                  <a:lnTo>
                    <a:pt x="446" y="0"/>
                  </a:lnTo>
                  <a:lnTo>
                    <a:pt x="2180" y="0"/>
                  </a:lnTo>
                  <a:lnTo>
                    <a:pt x="1872" y="284"/>
                  </a:lnTo>
                  <a:close/>
                </a:path>
              </a:pathLst>
            </a:custGeom>
            <a:solidFill>
              <a:srgbClr val="F2E160"/>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19" name="Line 11"/>
            <p:cNvSpPr>
              <a:spLocks noChangeShapeType="1"/>
            </p:cNvSpPr>
            <p:nvPr/>
          </p:nvSpPr>
          <p:spPr bwMode="gray">
            <a:xfrm flipH="1">
              <a:off x="168" y="3747"/>
              <a:ext cx="907"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0" name="Line 12"/>
            <p:cNvSpPr>
              <a:spLocks noChangeShapeType="1"/>
            </p:cNvSpPr>
            <p:nvPr/>
          </p:nvSpPr>
          <p:spPr bwMode="gray">
            <a:xfrm flipH="1">
              <a:off x="168" y="3047"/>
              <a:ext cx="1543"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 name="Line 13"/>
            <p:cNvSpPr>
              <a:spLocks noChangeShapeType="1"/>
            </p:cNvSpPr>
            <p:nvPr/>
          </p:nvSpPr>
          <p:spPr bwMode="gray">
            <a:xfrm flipH="1">
              <a:off x="168" y="2356"/>
              <a:ext cx="2179"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 name="Line 14"/>
            <p:cNvSpPr>
              <a:spLocks noChangeShapeType="1"/>
            </p:cNvSpPr>
            <p:nvPr/>
          </p:nvSpPr>
          <p:spPr bwMode="gray">
            <a:xfrm flipH="1">
              <a:off x="168" y="1666"/>
              <a:ext cx="2813"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3" name="Line 15"/>
            <p:cNvSpPr>
              <a:spLocks noChangeShapeType="1"/>
            </p:cNvSpPr>
            <p:nvPr/>
          </p:nvSpPr>
          <p:spPr bwMode="gray">
            <a:xfrm flipH="1">
              <a:off x="168" y="965"/>
              <a:ext cx="3449" cy="0"/>
            </a:xfrm>
            <a:prstGeom prst="line">
              <a:avLst/>
            </a:prstGeom>
            <a:noFill/>
            <a:ln w="9525">
              <a:solidFill>
                <a:schemeClr val="tx1"/>
              </a:solidFill>
              <a:rou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 name="Line 16"/>
            <p:cNvSpPr>
              <a:spLocks noChangeShapeType="1"/>
            </p:cNvSpPr>
            <p:nvPr/>
          </p:nvSpPr>
          <p:spPr bwMode="gray">
            <a:xfrm>
              <a:off x="305" y="960"/>
              <a:ext cx="0" cy="726"/>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 name="Line 17"/>
            <p:cNvSpPr>
              <a:spLocks noChangeShapeType="1"/>
            </p:cNvSpPr>
            <p:nvPr/>
          </p:nvSpPr>
          <p:spPr bwMode="gray">
            <a:xfrm>
              <a:off x="305" y="1686"/>
              <a:ext cx="0" cy="679"/>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 name="Line 18"/>
            <p:cNvSpPr>
              <a:spLocks noChangeShapeType="1"/>
            </p:cNvSpPr>
            <p:nvPr/>
          </p:nvSpPr>
          <p:spPr bwMode="gray">
            <a:xfrm>
              <a:off x="305" y="2365"/>
              <a:ext cx="0" cy="679"/>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 name="Line 19"/>
            <p:cNvSpPr>
              <a:spLocks noChangeShapeType="1"/>
            </p:cNvSpPr>
            <p:nvPr/>
          </p:nvSpPr>
          <p:spPr bwMode="gray">
            <a:xfrm>
              <a:off x="305" y="3047"/>
              <a:ext cx="0" cy="68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 name="Freeform 20"/>
            <p:cNvSpPr/>
            <p:nvPr/>
          </p:nvSpPr>
          <p:spPr bwMode="gray">
            <a:xfrm>
              <a:off x="1529" y="1097"/>
              <a:ext cx="1409" cy="2267"/>
            </a:xfrm>
            <a:custGeom>
              <a:avLst/>
              <a:gdLst>
                <a:gd name="T0" fmla="*/ 12 w 1824"/>
                <a:gd name="T1" fmla="*/ 2464 h 2648"/>
                <a:gd name="T2" fmla="*/ 56 w 1824"/>
                <a:gd name="T3" fmla="*/ 2120 h 2648"/>
                <a:gd name="T4" fmla="*/ 124 w 1824"/>
                <a:gd name="T5" fmla="*/ 1808 h 2648"/>
                <a:gd name="T6" fmla="*/ 212 w 1824"/>
                <a:gd name="T7" fmla="*/ 1524 h 2648"/>
                <a:gd name="T8" fmla="*/ 316 w 1824"/>
                <a:gd name="T9" fmla="*/ 1270 h 2648"/>
                <a:gd name="T10" fmla="*/ 430 w 1824"/>
                <a:gd name="T11" fmla="*/ 1044 h 2648"/>
                <a:gd name="T12" fmla="*/ 550 w 1824"/>
                <a:gd name="T13" fmla="*/ 846 h 2648"/>
                <a:gd name="T14" fmla="*/ 672 w 1824"/>
                <a:gd name="T15" fmla="*/ 674 h 2648"/>
                <a:gd name="T16" fmla="*/ 792 w 1824"/>
                <a:gd name="T17" fmla="*/ 528 h 2648"/>
                <a:gd name="T18" fmla="*/ 906 w 1824"/>
                <a:gd name="T19" fmla="*/ 408 h 2648"/>
                <a:gd name="T20" fmla="*/ 1010 w 1824"/>
                <a:gd name="T21" fmla="*/ 310 h 2648"/>
                <a:gd name="T22" fmla="*/ 1096 w 1824"/>
                <a:gd name="T23" fmla="*/ 236 h 2648"/>
                <a:gd name="T24" fmla="*/ 1164 w 1824"/>
                <a:gd name="T25" fmla="*/ 184 h 2648"/>
                <a:gd name="T26" fmla="*/ 1208 w 1824"/>
                <a:gd name="T27" fmla="*/ 154 h 2648"/>
                <a:gd name="T28" fmla="*/ 1224 w 1824"/>
                <a:gd name="T29" fmla="*/ 144 h 2648"/>
                <a:gd name="T30" fmla="*/ 1728 w 1824"/>
                <a:gd name="T31" fmla="*/ 56 h 2648"/>
                <a:gd name="T32" fmla="*/ 1568 w 1824"/>
                <a:gd name="T33" fmla="*/ 328 h 2648"/>
                <a:gd name="T34" fmla="*/ 1554 w 1824"/>
                <a:gd name="T35" fmla="*/ 332 h 2648"/>
                <a:gd name="T36" fmla="*/ 1514 w 1824"/>
                <a:gd name="T37" fmla="*/ 346 h 2648"/>
                <a:gd name="T38" fmla="*/ 1452 w 1824"/>
                <a:gd name="T39" fmla="*/ 370 h 2648"/>
                <a:gd name="T40" fmla="*/ 1370 w 1824"/>
                <a:gd name="T41" fmla="*/ 410 h 2648"/>
                <a:gd name="T42" fmla="*/ 1270 w 1824"/>
                <a:gd name="T43" fmla="*/ 466 h 2648"/>
                <a:gd name="T44" fmla="*/ 1158 w 1824"/>
                <a:gd name="T45" fmla="*/ 540 h 2648"/>
                <a:gd name="T46" fmla="*/ 1034 w 1824"/>
                <a:gd name="T47" fmla="*/ 636 h 2648"/>
                <a:gd name="T48" fmla="*/ 904 w 1824"/>
                <a:gd name="T49" fmla="*/ 756 h 2648"/>
                <a:gd name="T50" fmla="*/ 770 w 1824"/>
                <a:gd name="T51" fmla="*/ 900 h 2648"/>
                <a:gd name="T52" fmla="*/ 632 w 1824"/>
                <a:gd name="T53" fmla="*/ 1076 h 2648"/>
                <a:gd name="T54" fmla="*/ 498 w 1824"/>
                <a:gd name="T55" fmla="*/ 1280 h 2648"/>
                <a:gd name="T56" fmla="*/ 370 w 1824"/>
                <a:gd name="T57" fmla="*/ 1518 h 2648"/>
                <a:gd name="T58" fmla="*/ 248 w 1824"/>
                <a:gd name="T59" fmla="*/ 1792 h 2648"/>
                <a:gd name="T60" fmla="*/ 138 w 1824"/>
                <a:gd name="T61" fmla="*/ 2104 h 2648"/>
                <a:gd name="T62" fmla="*/ 42 w 1824"/>
                <a:gd name="T63" fmla="*/ 2456 h 26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61092E"/>
                </a:gs>
              </a:gsLst>
              <a:lin ang="54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29" name="Rectangle 21"/>
            <p:cNvSpPr>
              <a:spLocks noChangeArrowheads="1"/>
            </p:cNvSpPr>
            <p:nvPr/>
          </p:nvSpPr>
          <p:spPr bwMode="gray">
            <a:xfrm>
              <a:off x="2980" y="1411"/>
              <a:ext cx="2120" cy="253"/>
            </a:xfrm>
            <a:prstGeom prst="rect">
              <a:avLst/>
            </a:prstGeom>
            <a:gradFill rotWithShape="1">
              <a:gsLst>
                <a:gs pos="0">
                  <a:srgbClr val="00684D"/>
                </a:gs>
                <a:gs pos="50000">
                  <a:srgbClr val="00906A"/>
                </a:gs>
                <a:gs pos="100000">
                  <a:srgbClr val="00684D"/>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spcBef>
                  <a:spcPct val="50000"/>
                </a:spcBef>
              </a:pP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30" name="Rectangle 22"/>
            <p:cNvSpPr>
              <a:spLocks noChangeArrowheads="1"/>
            </p:cNvSpPr>
            <p:nvPr/>
          </p:nvSpPr>
          <p:spPr bwMode="gray">
            <a:xfrm>
              <a:off x="2341" y="2110"/>
              <a:ext cx="2309" cy="248"/>
            </a:xfrm>
            <a:prstGeom prst="rect">
              <a:avLst/>
            </a:prstGeom>
            <a:gradFill rotWithShape="1">
              <a:gsLst>
                <a:gs pos="0">
                  <a:srgbClr val="5D2FB9"/>
                </a:gs>
                <a:gs pos="50000">
                  <a:srgbClr val="8041FF"/>
                </a:gs>
                <a:gs pos="100000">
                  <a:srgbClr val="5D2FB9"/>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spcBef>
                  <a:spcPct val="50000"/>
                </a:spcBef>
              </a:pP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36" name="Freeform 23"/>
            <p:cNvSpPr/>
            <p:nvPr/>
          </p:nvSpPr>
          <p:spPr bwMode="gray">
            <a:xfrm>
              <a:off x="1709" y="2352"/>
              <a:ext cx="2935" cy="455"/>
            </a:xfrm>
            <a:custGeom>
              <a:avLst/>
              <a:gdLst>
                <a:gd name="T0" fmla="*/ 1742 w 2048"/>
                <a:gd name="T1" fmla="*/ 286 h 286"/>
                <a:gd name="T2" fmla="*/ 0 w 2048"/>
                <a:gd name="T3" fmla="*/ 286 h 286"/>
                <a:gd name="T4" fmla="*/ 446 w 2048"/>
                <a:gd name="T5" fmla="*/ 0 h 286"/>
                <a:gd name="T6" fmla="*/ 2048 w 2048"/>
                <a:gd name="T7" fmla="*/ 0 h 286"/>
                <a:gd name="T8" fmla="*/ 1742 w 2048"/>
                <a:gd name="T9" fmla="*/ 286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48" h="286">
                  <a:moveTo>
                    <a:pt x="1742" y="286"/>
                  </a:moveTo>
                  <a:lnTo>
                    <a:pt x="0" y="286"/>
                  </a:lnTo>
                  <a:lnTo>
                    <a:pt x="446" y="0"/>
                  </a:lnTo>
                  <a:lnTo>
                    <a:pt x="2048" y="0"/>
                  </a:lnTo>
                  <a:lnTo>
                    <a:pt x="1742" y="286"/>
                  </a:lnTo>
                  <a:close/>
                </a:path>
              </a:pathLst>
            </a:custGeom>
            <a:solidFill>
              <a:srgbClr val="FF9966"/>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37" name="Rectangle 24"/>
            <p:cNvSpPr>
              <a:spLocks noChangeArrowheads="1"/>
            </p:cNvSpPr>
            <p:nvPr/>
          </p:nvSpPr>
          <p:spPr bwMode="gray">
            <a:xfrm>
              <a:off x="1711" y="2806"/>
              <a:ext cx="2499" cy="248"/>
            </a:xfrm>
            <a:prstGeom prst="rect">
              <a:avLst/>
            </a:prstGeom>
            <a:gradFill rotWithShape="1">
              <a:gsLst>
                <a:gs pos="0">
                  <a:srgbClr val="A0523A"/>
                </a:gs>
                <a:gs pos="50000">
                  <a:srgbClr val="DC7150"/>
                </a:gs>
                <a:gs pos="100000">
                  <a:srgbClr val="A0523A"/>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spcBef>
                  <a:spcPct val="50000"/>
                </a:spcBef>
              </a:pP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38" name="Rectangle 25"/>
            <p:cNvSpPr>
              <a:spLocks noChangeArrowheads="1"/>
            </p:cNvSpPr>
            <p:nvPr/>
          </p:nvSpPr>
          <p:spPr bwMode="gray">
            <a:xfrm>
              <a:off x="1075" y="3502"/>
              <a:ext cx="2687" cy="248"/>
            </a:xfrm>
            <a:prstGeom prst="rect">
              <a:avLst/>
            </a:prstGeom>
            <a:gradFill rotWithShape="1">
              <a:gsLst>
                <a:gs pos="0">
                  <a:srgbClr val="977514"/>
                </a:gs>
                <a:gs pos="50000">
                  <a:srgbClr val="D0A11C"/>
                </a:gs>
                <a:gs pos="100000">
                  <a:srgbClr val="977514"/>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spcBef>
                  <a:spcPct val="50000"/>
                </a:spcBef>
              </a:pPr>
              <a:endParaRPr lang="en-US" altLang="zh-CN">
                <a:solidFill>
                  <a:schemeClr val="bg1"/>
                </a:solidFill>
                <a:latin typeface="微软雅黑" panose="020B0503020204020204" pitchFamily="34" charset="-122"/>
                <a:ea typeface="微软雅黑" panose="020B0503020204020204" pitchFamily="34" charset="-122"/>
              </a:endParaRPr>
            </a:p>
          </p:txBody>
        </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31" name="文本占位符 30"/>
          <p:cNvSpPr>
            <a:spLocks noGrp="1"/>
          </p:cNvSpPr>
          <p:nvPr>
            <p:ph type="body" sz="quarter" idx="10"/>
          </p:nvPr>
        </p:nvSpPr>
        <p:spPr>
          <a:xfrm>
            <a:off x="1485317" y="2039393"/>
            <a:ext cx="2270379" cy="304416"/>
          </a:xfrm>
        </p:spPr>
        <p:txBody>
          <a:bodyPr/>
          <a:lstStyle>
            <a:lvl1pPr>
              <a:buNone/>
              <a:defRPr sz="1400" b="0">
                <a:solidFill>
                  <a:schemeClr val="tx2">
                    <a:lumMod val="50000"/>
                  </a:schemeClr>
                </a:solidFill>
              </a:defRPr>
            </a:lvl1pPr>
          </a:lstStyle>
          <a:p>
            <a:pPr lvl="0"/>
            <a:r>
              <a:rPr lang="zh-CN" altLang="en-US"/>
              <a:t>单击此处编辑母版文本样式</a:t>
            </a:r>
          </a:p>
          <a:p>
            <a:pPr lvl="1"/>
            <a:r>
              <a:rPr lang="zh-CN" altLang="en-US"/>
              <a:t>第二级</a:t>
            </a:r>
          </a:p>
        </p:txBody>
      </p:sp>
      <p:sp>
        <p:nvSpPr>
          <p:cNvPr id="32" name="文本占位符 30"/>
          <p:cNvSpPr>
            <a:spLocks noGrp="1"/>
          </p:cNvSpPr>
          <p:nvPr>
            <p:ph type="body" sz="quarter" idx="11"/>
          </p:nvPr>
        </p:nvSpPr>
        <p:spPr>
          <a:xfrm>
            <a:off x="1492325" y="2969557"/>
            <a:ext cx="2270379" cy="304416"/>
          </a:xfrm>
        </p:spPr>
        <p:txBody>
          <a:bodyPr/>
          <a:lstStyle>
            <a:lvl1pPr>
              <a:buNone/>
              <a:defRPr sz="1400" b="0">
                <a:solidFill>
                  <a:schemeClr val="tx2">
                    <a:lumMod val="50000"/>
                  </a:schemeClr>
                </a:solidFill>
              </a:defRPr>
            </a:lvl1pPr>
          </a:lstStyle>
          <a:p>
            <a:pPr lvl="0"/>
            <a:r>
              <a:rPr lang="zh-CN" altLang="en-US"/>
              <a:t>单击此处编辑母版文本样式</a:t>
            </a:r>
          </a:p>
          <a:p>
            <a:pPr lvl="1"/>
            <a:r>
              <a:rPr lang="zh-CN" altLang="en-US"/>
              <a:t>第二级</a:t>
            </a:r>
          </a:p>
        </p:txBody>
      </p:sp>
      <p:sp>
        <p:nvSpPr>
          <p:cNvPr id="33" name="文本占位符 30"/>
          <p:cNvSpPr>
            <a:spLocks noGrp="1"/>
          </p:cNvSpPr>
          <p:nvPr>
            <p:ph type="body" sz="quarter" idx="12"/>
          </p:nvPr>
        </p:nvSpPr>
        <p:spPr>
          <a:xfrm>
            <a:off x="1485317" y="3899722"/>
            <a:ext cx="2270379" cy="304416"/>
          </a:xfrm>
        </p:spPr>
        <p:txBody>
          <a:bodyPr/>
          <a:lstStyle>
            <a:lvl1pPr>
              <a:buNone/>
              <a:defRPr sz="1400" b="0">
                <a:solidFill>
                  <a:schemeClr val="tx2">
                    <a:lumMod val="50000"/>
                  </a:schemeClr>
                </a:solidFill>
              </a:defRPr>
            </a:lvl1pPr>
          </a:lstStyle>
          <a:p>
            <a:pPr lvl="0"/>
            <a:r>
              <a:rPr lang="zh-CN" altLang="en-US"/>
              <a:t>单击此处编辑母版文本样式</a:t>
            </a:r>
          </a:p>
          <a:p>
            <a:pPr lvl="1"/>
            <a:r>
              <a:rPr lang="zh-CN" altLang="en-US"/>
              <a:t>第二级</a:t>
            </a:r>
          </a:p>
        </p:txBody>
      </p:sp>
      <p:sp>
        <p:nvSpPr>
          <p:cNvPr id="34" name="文本占位符 30"/>
          <p:cNvSpPr>
            <a:spLocks noGrp="1"/>
          </p:cNvSpPr>
          <p:nvPr>
            <p:ph type="body" sz="quarter" idx="13"/>
          </p:nvPr>
        </p:nvSpPr>
        <p:spPr>
          <a:xfrm>
            <a:off x="1485461" y="4829887"/>
            <a:ext cx="2270379" cy="304416"/>
          </a:xfrm>
        </p:spPr>
        <p:txBody>
          <a:bodyPr/>
          <a:lstStyle>
            <a:lvl1pPr>
              <a:buNone/>
              <a:defRPr sz="1400" b="0">
                <a:solidFill>
                  <a:schemeClr val="tx2">
                    <a:lumMod val="50000"/>
                  </a:schemeClr>
                </a:solidFill>
              </a:defRPr>
            </a:lvl1pPr>
          </a:lstStyle>
          <a:p>
            <a:pPr lvl="0"/>
            <a:r>
              <a:rPr lang="zh-CN" altLang="en-US"/>
              <a:t>单击此处编辑母版文本样式</a:t>
            </a:r>
          </a:p>
          <a:p>
            <a:pPr lvl="1"/>
            <a:r>
              <a:rPr lang="zh-CN" altLang="en-US"/>
              <a:t>第二级</a:t>
            </a:r>
          </a:p>
        </p:txBody>
      </p:sp>
      <p:sp>
        <p:nvSpPr>
          <p:cNvPr id="35" name="文本占位符 30"/>
          <p:cNvSpPr>
            <a:spLocks noGrp="1"/>
          </p:cNvSpPr>
          <p:nvPr>
            <p:ph type="body" sz="quarter" idx="14"/>
          </p:nvPr>
        </p:nvSpPr>
        <p:spPr>
          <a:xfrm>
            <a:off x="6278181" y="2343807"/>
            <a:ext cx="3797737" cy="325822"/>
          </a:xfrm>
        </p:spPr>
        <p:txBody>
          <a:bodyPr/>
          <a:lstStyle>
            <a:lvl1pPr algn="ctr">
              <a:buNone/>
              <a:defRPr sz="1800" b="0">
                <a:solidFill>
                  <a:schemeClr val="bg1"/>
                </a:solidFill>
              </a:defRPr>
            </a:lvl1pPr>
          </a:lstStyle>
          <a:p>
            <a:pPr lvl="0"/>
            <a:r>
              <a:rPr lang="zh-CN" altLang="en-US"/>
              <a:t>单击此处编辑母版文本样式</a:t>
            </a:r>
          </a:p>
          <a:p>
            <a:pPr lvl="1"/>
            <a:r>
              <a:rPr lang="zh-CN" altLang="en-US"/>
              <a:t>第二级</a:t>
            </a:r>
          </a:p>
        </p:txBody>
      </p:sp>
      <p:sp>
        <p:nvSpPr>
          <p:cNvPr id="39" name="文本占位符 30"/>
          <p:cNvSpPr>
            <a:spLocks noGrp="1"/>
          </p:cNvSpPr>
          <p:nvPr>
            <p:ph type="body" sz="quarter" idx="15"/>
          </p:nvPr>
        </p:nvSpPr>
        <p:spPr>
          <a:xfrm>
            <a:off x="5136056" y="3273973"/>
            <a:ext cx="4127063" cy="325822"/>
          </a:xfrm>
        </p:spPr>
        <p:txBody>
          <a:bodyPr/>
          <a:lstStyle>
            <a:lvl1pPr algn="ctr">
              <a:buNone/>
              <a:defRPr sz="1800" b="0">
                <a:solidFill>
                  <a:schemeClr val="bg1"/>
                </a:solidFill>
              </a:defRPr>
            </a:lvl1pPr>
          </a:lstStyle>
          <a:p>
            <a:pPr lvl="0"/>
            <a:r>
              <a:rPr lang="zh-CN" altLang="en-US"/>
              <a:t>单击此处编辑母版文本样式</a:t>
            </a:r>
          </a:p>
          <a:p>
            <a:pPr lvl="1"/>
            <a:r>
              <a:rPr lang="zh-CN" altLang="en-US"/>
              <a:t>第二级</a:t>
            </a:r>
          </a:p>
        </p:txBody>
      </p:sp>
      <p:sp>
        <p:nvSpPr>
          <p:cNvPr id="40" name="文本占位符 30"/>
          <p:cNvSpPr>
            <a:spLocks noGrp="1"/>
          </p:cNvSpPr>
          <p:nvPr>
            <p:ph type="body" sz="quarter" idx="16"/>
          </p:nvPr>
        </p:nvSpPr>
        <p:spPr>
          <a:xfrm>
            <a:off x="3993933" y="4204139"/>
            <a:ext cx="4484415" cy="325822"/>
          </a:xfrm>
        </p:spPr>
        <p:txBody>
          <a:bodyPr/>
          <a:lstStyle>
            <a:lvl1pPr algn="ctr">
              <a:buNone/>
              <a:defRPr sz="1800" b="0">
                <a:solidFill>
                  <a:schemeClr val="bg1"/>
                </a:solidFill>
              </a:defRPr>
            </a:lvl1pPr>
          </a:lstStyle>
          <a:p>
            <a:pPr lvl="0"/>
            <a:r>
              <a:rPr lang="zh-CN" altLang="en-US"/>
              <a:t>单击此处编辑母版文本样式</a:t>
            </a:r>
          </a:p>
          <a:p>
            <a:pPr lvl="1"/>
            <a:r>
              <a:rPr lang="zh-CN" altLang="en-US"/>
              <a:t>第二级</a:t>
            </a:r>
          </a:p>
        </p:txBody>
      </p:sp>
      <p:sp>
        <p:nvSpPr>
          <p:cNvPr id="41" name="文本占位符 30"/>
          <p:cNvSpPr>
            <a:spLocks noGrp="1"/>
          </p:cNvSpPr>
          <p:nvPr>
            <p:ph type="body" sz="quarter" idx="17"/>
          </p:nvPr>
        </p:nvSpPr>
        <p:spPr>
          <a:xfrm>
            <a:off x="2865820" y="5134304"/>
            <a:ext cx="4799725" cy="325822"/>
          </a:xfrm>
        </p:spPr>
        <p:txBody>
          <a:bodyPr/>
          <a:lstStyle>
            <a:lvl1pPr algn="ctr">
              <a:buNone/>
              <a:defRPr sz="1800" b="0">
                <a:solidFill>
                  <a:schemeClr val="bg1"/>
                </a:solidFill>
              </a:defRPr>
            </a:lvl1pPr>
          </a:lstStyle>
          <a:p>
            <a:pPr lvl="0"/>
            <a:r>
              <a:rPr lang="zh-CN" altLang="en-US"/>
              <a:t>单击此处编辑母版文本样式</a:t>
            </a:r>
          </a:p>
          <a:p>
            <a:pPr lvl="1"/>
            <a:r>
              <a:rPr lang="zh-CN" altLang="en-US"/>
              <a:t>第二级</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归纳总结">
    <p:spTree>
      <p:nvGrpSpPr>
        <p:cNvPr id="1" name=""/>
        <p:cNvGrpSpPr/>
        <p:nvPr/>
      </p:nvGrpSpPr>
      <p:grpSpPr>
        <a:xfrm>
          <a:off x="0" y="0"/>
          <a:ext cx="0" cy="0"/>
          <a:chOff x="0" y="0"/>
          <a:chExt cx="0" cy="0"/>
        </a:xfrm>
      </p:grpSpPr>
      <p:sp>
        <p:nvSpPr>
          <p:cNvPr id="7" name="AutoShape 3"/>
          <p:cNvSpPr>
            <a:spLocks noChangeArrowheads="1"/>
          </p:cNvSpPr>
          <p:nvPr/>
        </p:nvSpPr>
        <p:spPr bwMode="gray">
          <a:xfrm>
            <a:off x="304800" y="1401763"/>
            <a:ext cx="7967133" cy="4495800"/>
          </a:xfrm>
          <a:prstGeom prst="rightArrow">
            <a:avLst>
              <a:gd name="adj1" fmla="val 79306"/>
              <a:gd name="adj2" fmla="val 32920"/>
            </a:avLst>
          </a:prstGeom>
          <a:gradFill rotWithShape="1">
            <a:gsLst>
              <a:gs pos="0">
                <a:schemeClr val="accent1">
                  <a:gamma/>
                  <a:tint val="3137"/>
                  <a:invGamma/>
                </a:schemeClr>
              </a:gs>
              <a:gs pos="100000">
                <a:schemeClr val="accent1"/>
              </a:gs>
            </a:gsLst>
            <a:lin ang="0" scaled="1"/>
          </a:gradFill>
          <a:ln w="9525">
            <a:noFill/>
            <a:miter lim="800000"/>
          </a:ln>
          <a:effectLst/>
        </p:spPr>
        <p:txBody>
          <a:bodyPr wrap="none" anchor="ctr"/>
          <a:lstStyle/>
          <a:p>
            <a:pPr>
              <a:spcBef>
                <a:spcPct val="50000"/>
              </a:spcBef>
              <a:buFontTx/>
              <a:buChar char="•"/>
              <a:defRPr/>
            </a:pPr>
            <a:endParaRPr lang="zh-CN" altLang="en-US">
              <a:latin typeface="微软雅黑" panose="020B0503020204020204" pitchFamily="34" charset="-122"/>
              <a:ea typeface="微软雅黑" panose="020B0503020204020204" pitchFamily="34" charset="-122"/>
            </a:endParaRPr>
          </a:p>
        </p:txBody>
      </p:sp>
      <p:sp>
        <p:nvSpPr>
          <p:cNvPr id="8" name="AutoShape 4"/>
          <p:cNvSpPr>
            <a:spLocks noChangeArrowheads="1"/>
          </p:cNvSpPr>
          <p:nvPr/>
        </p:nvSpPr>
        <p:spPr bwMode="blackWhite">
          <a:xfrm>
            <a:off x="914400" y="2011363"/>
            <a:ext cx="5384800" cy="990600"/>
          </a:xfrm>
          <a:prstGeom prst="roundRect">
            <a:avLst>
              <a:gd name="adj" fmla="val 9106"/>
            </a:avLst>
          </a:prstGeom>
          <a:gradFill rotWithShape="1">
            <a:gsLst>
              <a:gs pos="0">
                <a:schemeClr val="accent1"/>
              </a:gs>
              <a:gs pos="100000">
                <a:schemeClr val="accent1">
                  <a:gamma/>
                  <a:shade val="46275"/>
                  <a:invGamma/>
                </a:schemeClr>
              </a:gs>
            </a:gsLst>
            <a:lin ang="5400000" scaled="1"/>
          </a:gradFill>
          <a:ln w="25400">
            <a:solidFill>
              <a:schemeClr val="bg1"/>
            </a:solidFill>
            <a:round/>
          </a:ln>
          <a:effectLst/>
        </p:spPr>
        <p:txBody>
          <a:bodyPr wrap="none" anchor="ctr"/>
          <a:lstStyle/>
          <a:p>
            <a:pPr algn="ctr" eaLnBrk="0" hangingPunct="0">
              <a:spcBef>
                <a:spcPct val="50000"/>
              </a:spcBef>
              <a:defRPr/>
            </a:pP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3" name="AutoShape 5"/>
          <p:cNvSpPr>
            <a:spLocks noChangeArrowheads="1"/>
          </p:cNvSpPr>
          <p:nvPr/>
        </p:nvSpPr>
        <p:spPr bwMode="blackWhite">
          <a:xfrm>
            <a:off x="914400" y="3154363"/>
            <a:ext cx="5384800" cy="990600"/>
          </a:xfrm>
          <a:prstGeom prst="roundRect">
            <a:avLst>
              <a:gd name="adj" fmla="val 9106"/>
            </a:avLst>
          </a:prstGeom>
          <a:gradFill rotWithShape="1">
            <a:gsLst>
              <a:gs pos="0">
                <a:srgbClr val="699D5F"/>
              </a:gs>
              <a:gs pos="100000">
                <a:srgbClr val="31492C"/>
              </a:gs>
            </a:gsLst>
            <a:lin ang="5400000" scaled="1"/>
          </a:gradFill>
          <a:ln w="25400">
            <a:solidFill>
              <a:schemeClr val="bg1"/>
            </a:solidFill>
            <a:round/>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spcBef>
                <a:spcPct val="50000"/>
              </a:spcBef>
            </a:pPr>
            <a:endParaRPr lang="en-US" altLang="zh-CN">
              <a:solidFill>
                <a:schemeClr val="bg1"/>
              </a:solidFill>
              <a:latin typeface="微软雅黑" panose="020B0503020204020204" pitchFamily="34" charset="-122"/>
              <a:ea typeface="微软雅黑" panose="020B0503020204020204" pitchFamily="34" charset="-122"/>
            </a:endParaRPr>
          </a:p>
        </p:txBody>
      </p:sp>
      <p:sp>
        <p:nvSpPr>
          <p:cNvPr id="14" name="AutoShape 6"/>
          <p:cNvSpPr>
            <a:spLocks noChangeArrowheads="1"/>
          </p:cNvSpPr>
          <p:nvPr/>
        </p:nvSpPr>
        <p:spPr bwMode="blackWhite">
          <a:xfrm>
            <a:off x="914400" y="4297363"/>
            <a:ext cx="5384800" cy="990600"/>
          </a:xfrm>
          <a:prstGeom prst="roundRect">
            <a:avLst>
              <a:gd name="adj" fmla="val 9106"/>
            </a:avLst>
          </a:prstGeom>
          <a:gradFill rotWithShape="1">
            <a:gsLst>
              <a:gs pos="0">
                <a:schemeClr val="accent2"/>
              </a:gs>
              <a:gs pos="100000">
                <a:schemeClr val="accent2">
                  <a:gamma/>
                  <a:shade val="46275"/>
                  <a:invGamma/>
                </a:schemeClr>
              </a:gs>
            </a:gsLst>
            <a:lin ang="5400000" scaled="1"/>
          </a:gradFill>
          <a:ln w="25400">
            <a:solidFill>
              <a:schemeClr val="bg1"/>
            </a:solidFill>
            <a:round/>
          </a:ln>
          <a:effectLst/>
        </p:spPr>
        <p:txBody>
          <a:bodyPr wrap="none" anchor="ctr"/>
          <a:lstStyle/>
          <a:p>
            <a:pPr algn="ctr" eaLnBrk="0" hangingPunct="0">
              <a:spcBef>
                <a:spcPct val="50000"/>
              </a:spcBef>
              <a:defRPr/>
            </a:pP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9" name="文本占位符 8"/>
          <p:cNvSpPr>
            <a:spLocks noGrp="1"/>
          </p:cNvSpPr>
          <p:nvPr>
            <p:ph type="body" sz="quarter" idx="10"/>
          </p:nvPr>
        </p:nvSpPr>
        <p:spPr>
          <a:xfrm>
            <a:off x="1786541" y="2323278"/>
            <a:ext cx="3475567" cy="398900"/>
          </a:xfrm>
        </p:spPr>
        <p:txBody>
          <a:bodyPr/>
          <a:lstStyle>
            <a:lvl1pPr algn="ctr">
              <a:buNone/>
              <a:defRPr b="0">
                <a:solidFill>
                  <a:schemeClr val="bg1"/>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 name="文本占位符 8"/>
          <p:cNvSpPr>
            <a:spLocks noGrp="1"/>
          </p:cNvSpPr>
          <p:nvPr>
            <p:ph type="body" sz="quarter" idx="11"/>
          </p:nvPr>
        </p:nvSpPr>
        <p:spPr>
          <a:xfrm>
            <a:off x="1786541" y="3463652"/>
            <a:ext cx="3475567" cy="398900"/>
          </a:xfrm>
        </p:spPr>
        <p:txBody>
          <a:bodyPr/>
          <a:lstStyle>
            <a:lvl1pPr algn="ctr">
              <a:buNone/>
              <a:defRPr b="0">
                <a:solidFill>
                  <a:schemeClr val="bg1"/>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1" name="文本占位符 8"/>
          <p:cNvSpPr>
            <a:spLocks noGrp="1"/>
          </p:cNvSpPr>
          <p:nvPr>
            <p:ph type="body" sz="quarter" idx="12"/>
          </p:nvPr>
        </p:nvSpPr>
        <p:spPr>
          <a:xfrm>
            <a:off x="1786541" y="4604023"/>
            <a:ext cx="3475567" cy="398900"/>
          </a:xfrm>
        </p:spPr>
        <p:txBody>
          <a:bodyPr/>
          <a:lstStyle>
            <a:lvl1pPr algn="ctr">
              <a:buNone/>
              <a:defRPr b="0">
                <a:solidFill>
                  <a:schemeClr val="bg1"/>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2" name="文本占位符 8"/>
          <p:cNvSpPr>
            <a:spLocks noGrp="1"/>
          </p:cNvSpPr>
          <p:nvPr>
            <p:ph type="body" sz="quarter" idx="13"/>
          </p:nvPr>
        </p:nvSpPr>
        <p:spPr>
          <a:xfrm>
            <a:off x="8323975" y="2890346"/>
            <a:ext cx="3475567" cy="1513488"/>
          </a:xfrm>
        </p:spPr>
        <p:txBody>
          <a:bodyPr anchor="ctr"/>
          <a:lstStyle>
            <a:lvl1pPr algn="ctr">
              <a:buNone/>
              <a:defRPr sz="24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概念演变">
    <p:spTree>
      <p:nvGrpSpPr>
        <p:cNvPr id="1" name=""/>
        <p:cNvGrpSpPr/>
        <p:nvPr/>
      </p:nvGrpSpPr>
      <p:grpSpPr>
        <a:xfrm>
          <a:off x="0" y="0"/>
          <a:ext cx="0" cy="0"/>
          <a:chOff x="0" y="0"/>
          <a:chExt cx="0" cy="0"/>
        </a:xfrm>
      </p:grpSpPr>
      <p:grpSp>
        <p:nvGrpSpPr>
          <p:cNvPr id="9" name="Group 41"/>
          <p:cNvGrpSpPr/>
          <p:nvPr/>
        </p:nvGrpSpPr>
        <p:grpSpPr bwMode="auto">
          <a:xfrm>
            <a:off x="1219202" y="2456619"/>
            <a:ext cx="9502727" cy="2648782"/>
            <a:chOff x="476" y="1552"/>
            <a:chExt cx="4784" cy="1760"/>
          </a:xfrm>
        </p:grpSpPr>
        <p:sp>
          <p:nvSpPr>
            <p:cNvPr id="10" name="AutoShape 3"/>
            <p:cNvSpPr>
              <a:spLocks noChangeArrowheads="1"/>
            </p:cNvSpPr>
            <p:nvPr/>
          </p:nvSpPr>
          <p:spPr bwMode="gray">
            <a:xfrm>
              <a:off x="1837" y="1891"/>
              <a:ext cx="321" cy="363"/>
            </a:xfrm>
            <a:prstGeom prst="chevron">
              <a:avLst>
                <a:gd name="adj" fmla="val 52514"/>
              </a:avLst>
            </a:prstGeom>
            <a:solidFill>
              <a:schemeClr val="accent1"/>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11" name="AutoShape 4"/>
            <p:cNvSpPr>
              <a:spLocks noChangeArrowheads="1"/>
            </p:cNvSpPr>
            <p:nvPr/>
          </p:nvSpPr>
          <p:spPr bwMode="gray">
            <a:xfrm>
              <a:off x="3560" y="1891"/>
              <a:ext cx="319" cy="363"/>
            </a:xfrm>
            <a:prstGeom prst="chevron">
              <a:avLst>
                <a:gd name="adj" fmla="val 52514"/>
              </a:avLst>
            </a:prstGeom>
            <a:solidFill>
              <a:schemeClr val="hlink"/>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12" name="Oval 5"/>
            <p:cNvSpPr>
              <a:spLocks noChangeArrowheads="1"/>
            </p:cNvSpPr>
            <p:nvPr/>
          </p:nvSpPr>
          <p:spPr bwMode="gray">
            <a:xfrm>
              <a:off x="3923" y="1900"/>
              <a:ext cx="198" cy="34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ln>
            <a:effectLst/>
          </p:spPr>
          <p:txBody>
            <a:bodyPr wrap="none" anchor="ctr">
              <a:spAutoFit/>
            </a:bodyPr>
            <a:lstStyle/>
            <a:p>
              <a:pPr>
                <a:spcBef>
                  <a:spcPct val="50000"/>
                </a:spcBef>
                <a:buFontTx/>
                <a:buChar char="•"/>
                <a:defRPr/>
              </a:pPr>
              <a:endParaRPr lang="zh-CN" altLang="en-US"/>
            </a:p>
          </p:txBody>
        </p:sp>
        <p:sp>
          <p:nvSpPr>
            <p:cNvPr id="13" name="Oval 6"/>
            <p:cNvSpPr>
              <a:spLocks noChangeArrowheads="1"/>
            </p:cNvSpPr>
            <p:nvPr/>
          </p:nvSpPr>
          <p:spPr bwMode="gray">
            <a:xfrm>
              <a:off x="3923" y="1900"/>
              <a:ext cx="198" cy="345"/>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ln>
            <a:effectLst/>
          </p:spPr>
          <p:txBody>
            <a:bodyPr wrap="none" anchor="ctr">
              <a:spAutoFit/>
            </a:bodyPr>
            <a:lstStyle/>
            <a:p>
              <a:pPr>
                <a:spcBef>
                  <a:spcPct val="50000"/>
                </a:spcBef>
                <a:buFontTx/>
                <a:buChar char="•"/>
                <a:defRPr/>
              </a:pPr>
              <a:endParaRPr lang="zh-CN" altLang="en-US"/>
            </a:p>
          </p:txBody>
        </p:sp>
        <p:sp>
          <p:nvSpPr>
            <p:cNvPr id="14" name="Oval 7"/>
            <p:cNvSpPr>
              <a:spLocks noChangeArrowheads="1"/>
            </p:cNvSpPr>
            <p:nvPr/>
          </p:nvSpPr>
          <p:spPr bwMode="gray">
            <a:xfrm>
              <a:off x="4012" y="1902"/>
              <a:ext cx="1183" cy="345"/>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ln>
            <a:effectLst/>
          </p:spPr>
          <p:txBody>
            <a:bodyPr anchor="ctr">
              <a:spAutoFit/>
            </a:bodyPr>
            <a:lstStyle/>
            <a:p>
              <a:pPr>
                <a:spcBef>
                  <a:spcPct val="50000"/>
                </a:spcBef>
                <a:buFontTx/>
                <a:buChar char="•"/>
                <a:defRPr/>
              </a:pPr>
              <a:endParaRPr lang="zh-CN" altLang="en-US"/>
            </a:p>
          </p:txBody>
        </p:sp>
        <p:sp>
          <p:nvSpPr>
            <p:cNvPr id="15" name="Oval 8"/>
            <p:cNvSpPr>
              <a:spLocks noChangeArrowheads="1"/>
            </p:cNvSpPr>
            <p:nvPr/>
          </p:nvSpPr>
          <p:spPr bwMode="gray">
            <a:xfrm>
              <a:off x="4032" y="1905"/>
              <a:ext cx="1183" cy="345"/>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ln>
            <a:effectLst/>
          </p:spPr>
          <p:txBody>
            <a:bodyPr anchor="ctr">
              <a:spAutoFit/>
            </a:bodyPr>
            <a:lstStyle/>
            <a:p>
              <a:pPr>
                <a:spcBef>
                  <a:spcPct val="50000"/>
                </a:spcBef>
                <a:buFontTx/>
                <a:buChar char="•"/>
                <a:defRPr/>
              </a:pPr>
              <a:endParaRPr lang="zh-CN" altLang="en-US"/>
            </a:p>
          </p:txBody>
        </p:sp>
        <p:sp>
          <p:nvSpPr>
            <p:cNvPr id="16" name="Oval 9"/>
            <p:cNvSpPr>
              <a:spLocks noChangeArrowheads="1"/>
            </p:cNvSpPr>
            <p:nvPr/>
          </p:nvSpPr>
          <p:spPr bwMode="gray">
            <a:xfrm>
              <a:off x="4076" y="1900"/>
              <a:ext cx="1068" cy="345"/>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17" name="Oval 10"/>
            <p:cNvSpPr>
              <a:spLocks noChangeArrowheads="1"/>
            </p:cNvSpPr>
            <p:nvPr/>
          </p:nvSpPr>
          <p:spPr bwMode="gray">
            <a:xfrm>
              <a:off x="476" y="1896"/>
              <a:ext cx="198" cy="345"/>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ln>
            <a:effectLst/>
          </p:spPr>
          <p:txBody>
            <a:bodyPr wrap="none" anchor="ctr">
              <a:spAutoFit/>
            </a:bodyPr>
            <a:lstStyle/>
            <a:p>
              <a:pPr>
                <a:spcBef>
                  <a:spcPct val="50000"/>
                </a:spcBef>
                <a:buFontTx/>
                <a:buChar char="•"/>
                <a:defRPr/>
              </a:pPr>
              <a:endParaRPr lang="zh-CN" altLang="en-US"/>
            </a:p>
          </p:txBody>
        </p:sp>
        <p:sp>
          <p:nvSpPr>
            <p:cNvPr id="18" name="Oval 11"/>
            <p:cNvSpPr>
              <a:spLocks noChangeArrowheads="1"/>
            </p:cNvSpPr>
            <p:nvPr/>
          </p:nvSpPr>
          <p:spPr bwMode="gray">
            <a:xfrm>
              <a:off x="476" y="1896"/>
              <a:ext cx="198" cy="345"/>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ln>
            <a:effectLst/>
          </p:spPr>
          <p:txBody>
            <a:bodyPr wrap="none" anchor="ctr">
              <a:spAutoFit/>
            </a:bodyPr>
            <a:lstStyle/>
            <a:p>
              <a:pPr>
                <a:spcBef>
                  <a:spcPct val="50000"/>
                </a:spcBef>
                <a:buFontTx/>
                <a:buChar char="•"/>
                <a:defRPr/>
              </a:pPr>
              <a:endParaRPr lang="zh-CN" altLang="en-US"/>
            </a:p>
          </p:txBody>
        </p:sp>
        <p:sp>
          <p:nvSpPr>
            <p:cNvPr id="19" name="Oval 12"/>
            <p:cNvSpPr>
              <a:spLocks noChangeArrowheads="1"/>
            </p:cNvSpPr>
            <p:nvPr/>
          </p:nvSpPr>
          <p:spPr bwMode="gray">
            <a:xfrm>
              <a:off x="566" y="1898"/>
              <a:ext cx="1186" cy="345"/>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ln>
            <a:effectLst/>
          </p:spPr>
          <p:txBody>
            <a:bodyPr anchor="ctr">
              <a:spAutoFit/>
            </a:bodyPr>
            <a:lstStyle/>
            <a:p>
              <a:pPr>
                <a:spcBef>
                  <a:spcPct val="50000"/>
                </a:spcBef>
                <a:buFontTx/>
                <a:buChar char="•"/>
                <a:defRPr/>
              </a:pPr>
              <a:endParaRPr lang="zh-CN" altLang="en-US"/>
            </a:p>
          </p:txBody>
        </p:sp>
        <p:sp>
          <p:nvSpPr>
            <p:cNvPr id="20" name="Oval 13"/>
            <p:cNvSpPr>
              <a:spLocks noChangeArrowheads="1"/>
            </p:cNvSpPr>
            <p:nvPr/>
          </p:nvSpPr>
          <p:spPr bwMode="gray">
            <a:xfrm>
              <a:off x="566" y="1900"/>
              <a:ext cx="1186" cy="345"/>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ln>
            <a:effectLst/>
          </p:spPr>
          <p:txBody>
            <a:bodyPr anchor="ctr">
              <a:spAutoFit/>
            </a:bodyPr>
            <a:lstStyle/>
            <a:p>
              <a:pPr>
                <a:spcBef>
                  <a:spcPct val="50000"/>
                </a:spcBef>
                <a:buFontTx/>
                <a:buChar char="•"/>
                <a:defRPr/>
              </a:pPr>
              <a:endParaRPr lang="zh-CN" altLang="en-US"/>
            </a:p>
          </p:txBody>
        </p:sp>
        <p:sp>
          <p:nvSpPr>
            <p:cNvPr id="21" name="Oval 14"/>
            <p:cNvSpPr>
              <a:spLocks noChangeArrowheads="1"/>
            </p:cNvSpPr>
            <p:nvPr/>
          </p:nvSpPr>
          <p:spPr bwMode="gray">
            <a:xfrm>
              <a:off x="624" y="1896"/>
              <a:ext cx="1065" cy="345"/>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grpSp>
          <p:nvGrpSpPr>
            <p:cNvPr id="22" name="Group 15"/>
            <p:cNvGrpSpPr/>
            <p:nvPr/>
          </p:nvGrpSpPr>
          <p:grpSpPr bwMode="auto">
            <a:xfrm>
              <a:off x="639" y="1552"/>
              <a:ext cx="1029" cy="1032"/>
              <a:chOff x="4166" y="1706"/>
              <a:chExt cx="1250" cy="1253"/>
            </a:xfrm>
          </p:grpSpPr>
          <p:sp>
            <p:nvSpPr>
              <p:cNvPr id="41" name="Oval 16"/>
              <p:cNvSpPr>
                <a:spLocks noChangeArrowheads="1"/>
              </p:cNvSpPr>
              <p:nvPr/>
            </p:nvSpPr>
            <p:spPr bwMode="gray">
              <a:xfrm>
                <a:off x="4166" y="1705"/>
                <a:ext cx="1250" cy="1254"/>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42" name="Oval 17"/>
              <p:cNvSpPr>
                <a:spLocks noChangeArrowheads="1"/>
              </p:cNvSpPr>
              <p:nvPr/>
            </p:nvSpPr>
            <p:spPr bwMode="gray">
              <a:xfrm>
                <a:off x="4182" y="1712"/>
                <a:ext cx="1223" cy="122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43" name="Oval 18"/>
              <p:cNvSpPr>
                <a:spLocks noChangeArrowheads="1"/>
              </p:cNvSpPr>
              <p:nvPr/>
            </p:nvSpPr>
            <p:spPr bwMode="gray">
              <a:xfrm>
                <a:off x="4195" y="1726"/>
                <a:ext cx="1162" cy="1140"/>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44" name="Oval 19"/>
              <p:cNvSpPr>
                <a:spLocks noChangeArrowheads="1"/>
              </p:cNvSpPr>
              <p:nvPr/>
            </p:nvSpPr>
            <p:spPr bwMode="gray">
              <a:xfrm>
                <a:off x="4263" y="1758"/>
                <a:ext cx="1033"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grpSp>
        <p:sp>
          <p:nvSpPr>
            <p:cNvPr id="23" name="Oval 20"/>
            <p:cNvSpPr>
              <a:spLocks noChangeArrowheads="1"/>
            </p:cNvSpPr>
            <p:nvPr/>
          </p:nvSpPr>
          <p:spPr bwMode="gray">
            <a:xfrm>
              <a:off x="2200" y="1900"/>
              <a:ext cx="198" cy="345"/>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ln>
            <a:effectLst/>
          </p:spPr>
          <p:txBody>
            <a:bodyPr wrap="none" anchor="ctr">
              <a:spAutoFit/>
            </a:bodyPr>
            <a:lstStyle/>
            <a:p>
              <a:pPr>
                <a:spcBef>
                  <a:spcPct val="50000"/>
                </a:spcBef>
                <a:buFontTx/>
                <a:buChar char="•"/>
                <a:defRPr/>
              </a:pPr>
              <a:endParaRPr lang="zh-CN" altLang="en-US"/>
            </a:p>
          </p:txBody>
        </p:sp>
        <p:sp>
          <p:nvSpPr>
            <p:cNvPr id="24" name="Oval 21"/>
            <p:cNvSpPr>
              <a:spLocks noChangeArrowheads="1"/>
            </p:cNvSpPr>
            <p:nvPr/>
          </p:nvSpPr>
          <p:spPr bwMode="gray">
            <a:xfrm>
              <a:off x="2200" y="1900"/>
              <a:ext cx="198" cy="345"/>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ln>
            <a:effectLst/>
          </p:spPr>
          <p:txBody>
            <a:bodyPr wrap="none" anchor="ctr">
              <a:spAutoFit/>
            </a:bodyPr>
            <a:lstStyle/>
            <a:p>
              <a:pPr>
                <a:spcBef>
                  <a:spcPct val="50000"/>
                </a:spcBef>
                <a:buFontTx/>
                <a:buChar char="•"/>
                <a:defRPr/>
              </a:pPr>
              <a:endParaRPr lang="zh-CN" altLang="en-US"/>
            </a:p>
          </p:txBody>
        </p:sp>
        <p:sp>
          <p:nvSpPr>
            <p:cNvPr id="25" name="Oval 22"/>
            <p:cNvSpPr>
              <a:spLocks noChangeArrowheads="1"/>
            </p:cNvSpPr>
            <p:nvPr/>
          </p:nvSpPr>
          <p:spPr bwMode="gray">
            <a:xfrm>
              <a:off x="2289" y="1902"/>
              <a:ext cx="1184" cy="345"/>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ln>
            <a:effectLst/>
          </p:spPr>
          <p:txBody>
            <a:bodyPr anchor="ctr">
              <a:spAutoFit/>
            </a:bodyPr>
            <a:lstStyle/>
            <a:p>
              <a:pPr>
                <a:spcBef>
                  <a:spcPct val="50000"/>
                </a:spcBef>
                <a:buFontTx/>
                <a:buChar char="•"/>
                <a:defRPr/>
              </a:pPr>
              <a:endParaRPr lang="zh-CN" altLang="en-US"/>
            </a:p>
          </p:txBody>
        </p:sp>
        <p:sp>
          <p:nvSpPr>
            <p:cNvPr id="26" name="Oval 23"/>
            <p:cNvSpPr>
              <a:spLocks noChangeArrowheads="1"/>
            </p:cNvSpPr>
            <p:nvPr/>
          </p:nvSpPr>
          <p:spPr bwMode="gray">
            <a:xfrm>
              <a:off x="2290" y="1903"/>
              <a:ext cx="1183" cy="345"/>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ln>
            <a:effectLst/>
          </p:spPr>
          <p:txBody>
            <a:bodyPr anchor="ctr">
              <a:spAutoFit/>
            </a:bodyPr>
            <a:lstStyle/>
            <a:p>
              <a:pPr>
                <a:spcBef>
                  <a:spcPct val="50000"/>
                </a:spcBef>
                <a:buFontTx/>
                <a:buChar char="•"/>
                <a:defRPr/>
              </a:pPr>
              <a:endParaRPr lang="zh-CN" altLang="en-US"/>
            </a:p>
          </p:txBody>
        </p:sp>
        <p:sp>
          <p:nvSpPr>
            <p:cNvPr id="27" name="Oval 24"/>
            <p:cNvSpPr>
              <a:spLocks noChangeArrowheads="1"/>
            </p:cNvSpPr>
            <p:nvPr/>
          </p:nvSpPr>
          <p:spPr bwMode="gray">
            <a:xfrm>
              <a:off x="2348" y="1900"/>
              <a:ext cx="1065" cy="345"/>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grpSp>
          <p:nvGrpSpPr>
            <p:cNvPr id="28" name="Group 25"/>
            <p:cNvGrpSpPr/>
            <p:nvPr/>
          </p:nvGrpSpPr>
          <p:grpSpPr bwMode="auto">
            <a:xfrm>
              <a:off x="2363" y="1552"/>
              <a:ext cx="1029" cy="1032"/>
              <a:chOff x="4166" y="1706"/>
              <a:chExt cx="1250" cy="1253"/>
            </a:xfrm>
          </p:grpSpPr>
          <p:sp>
            <p:nvSpPr>
              <p:cNvPr id="37" name="Oval 26"/>
              <p:cNvSpPr>
                <a:spLocks noChangeArrowheads="1"/>
              </p:cNvSpPr>
              <p:nvPr/>
            </p:nvSpPr>
            <p:spPr bwMode="gray">
              <a:xfrm>
                <a:off x="4166" y="1705"/>
                <a:ext cx="1249" cy="1254"/>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38" name="Oval 27"/>
              <p:cNvSpPr>
                <a:spLocks noChangeArrowheads="1"/>
              </p:cNvSpPr>
              <p:nvPr/>
            </p:nvSpPr>
            <p:spPr bwMode="gray">
              <a:xfrm>
                <a:off x="4182" y="1712"/>
                <a:ext cx="1222" cy="122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39" name="Oval 28"/>
              <p:cNvSpPr>
                <a:spLocks noChangeArrowheads="1"/>
              </p:cNvSpPr>
              <p:nvPr/>
            </p:nvSpPr>
            <p:spPr bwMode="gray">
              <a:xfrm>
                <a:off x="4195" y="1726"/>
                <a:ext cx="1161" cy="1140"/>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40" name="Oval 29"/>
              <p:cNvSpPr>
                <a:spLocks noChangeArrowheads="1"/>
              </p:cNvSpPr>
              <p:nvPr/>
            </p:nvSpPr>
            <p:spPr bwMode="gray">
              <a:xfrm>
                <a:off x="4263" y="1758"/>
                <a:ext cx="1032"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grpSp>
        <p:grpSp>
          <p:nvGrpSpPr>
            <p:cNvPr id="29" name="Group 30"/>
            <p:cNvGrpSpPr/>
            <p:nvPr/>
          </p:nvGrpSpPr>
          <p:grpSpPr bwMode="auto">
            <a:xfrm>
              <a:off x="4097" y="1552"/>
              <a:ext cx="1033" cy="1032"/>
              <a:chOff x="4166" y="1706"/>
              <a:chExt cx="1254" cy="1253"/>
            </a:xfrm>
          </p:grpSpPr>
          <p:sp>
            <p:nvSpPr>
              <p:cNvPr id="33" name="Oval 31"/>
              <p:cNvSpPr>
                <a:spLocks noChangeArrowheads="1"/>
              </p:cNvSpPr>
              <p:nvPr/>
            </p:nvSpPr>
            <p:spPr bwMode="gray">
              <a:xfrm>
                <a:off x="4166" y="1705"/>
                <a:ext cx="1253" cy="1254"/>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34" name="Oval 32"/>
              <p:cNvSpPr>
                <a:spLocks noChangeArrowheads="1"/>
              </p:cNvSpPr>
              <p:nvPr/>
            </p:nvSpPr>
            <p:spPr bwMode="gray">
              <a:xfrm>
                <a:off x="4181" y="1712"/>
                <a:ext cx="1222" cy="122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35" name="Oval 33"/>
              <p:cNvSpPr>
                <a:spLocks noChangeArrowheads="1"/>
              </p:cNvSpPr>
              <p:nvPr/>
            </p:nvSpPr>
            <p:spPr bwMode="gray">
              <a:xfrm>
                <a:off x="4194" y="1726"/>
                <a:ext cx="1162" cy="1140"/>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sp>
            <p:nvSpPr>
              <p:cNvPr id="36" name="Oval 34"/>
              <p:cNvSpPr>
                <a:spLocks noChangeArrowheads="1"/>
              </p:cNvSpPr>
              <p:nvPr/>
            </p:nvSpPr>
            <p:spPr bwMode="gray">
              <a:xfrm>
                <a:off x="4263" y="1758"/>
                <a:ext cx="1035"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buFontTx/>
                  <a:buChar char="•"/>
                </a:pPr>
                <a:endParaRPr lang="zh-CN" altLang="en-US"/>
              </a:p>
            </p:txBody>
          </p:sp>
        </p:grpSp>
        <p:sp>
          <p:nvSpPr>
            <p:cNvPr id="30" name="AutoShape 35"/>
            <p:cNvSpPr>
              <a:spLocks noChangeArrowheads="1"/>
            </p:cNvSpPr>
            <p:nvPr/>
          </p:nvSpPr>
          <p:spPr bwMode="gray">
            <a:xfrm>
              <a:off x="507" y="2987"/>
              <a:ext cx="1296" cy="325"/>
            </a:xfrm>
            <a:prstGeom prst="roundRect">
              <a:avLst>
                <a:gd name="adj" fmla="val 50000"/>
              </a:avLst>
            </a:prstGeom>
            <a:noFill/>
            <a:ln w="38100" algn="ctr">
              <a:solidFill>
                <a:schemeClr val="bg2"/>
              </a:solidFill>
              <a:round/>
            </a:ln>
            <a:effectLst/>
          </p:spPr>
          <p:txBody>
            <a:bodyPr wrap="none" anchor="ctr"/>
            <a:lstStyle/>
            <a:p>
              <a:pPr algn="ctr" eaLnBrk="0" hangingPunct="0">
                <a:spcBef>
                  <a:spcPct val="50000"/>
                </a:spcBef>
                <a:defRPr/>
              </a:pPr>
              <a:endParaRPr lang="en-US" altLang="zh-CN" dirty="0">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1" name="AutoShape 36"/>
            <p:cNvSpPr>
              <a:spLocks noChangeArrowheads="1"/>
            </p:cNvSpPr>
            <p:nvPr/>
          </p:nvSpPr>
          <p:spPr bwMode="gray">
            <a:xfrm>
              <a:off x="2229" y="2987"/>
              <a:ext cx="1296" cy="325"/>
            </a:xfrm>
            <a:prstGeom prst="roundRect">
              <a:avLst>
                <a:gd name="adj" fmla="val 50000"/>
              </a:avLst>
            </a:prstGeom>
            <a:noFill/>
            <a:ln w="38100" algn="ctr">
              <a:solidFill>
                <a:schemeClr val="bg2"/>
              </a:solidFill>
              <a:round/>
            </a:ln>
            <a:effectLst/>
          </p:spPr>
          <p:txBody>
            <a:bodyPr wrap="none" anchor="ctr"/>
            <a:lstStyle/>
            <a:p>
              <a:pPr algn="ctr" eaLnBrk="0" hangingPunct="0">
                <a:spcBef>
                  <a:spcPct val="50000"/>
                </a:spcBef>
                <a:defRPr/>
              </a:pPr>
              <a:endParaRPr lang="en-US" altLang="zh-CN" dirty="0">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32" name="AutoShape 37"/>
            <p:cNvSpPr>
              <a:spLocks noChangeArrowheads="1"/>
            </p:cNvSpPr>
            <p:nvPr/>
          </p:nvSpPr>
          <p:spPr bwMode="gray">
            <a:xfrm>
              <a:off x="3963" y="2987"/>
              <a:ext cx="1297" cy="325"/>
            </a:xfrm>
            <a:prstGeom prst="roundRect">
              <a:avLst>
                <a:gd name="adj" fmla="val 50000"/>
              </a:avLst>
            </a:prstGeom>
            <a:noFill/>
            <a:ln w="38100" algn="ctr">
              <a:solidFill>
                <a:schemeClr val="bg2"/>
              </a:solidFill>
              <a:round/>
            </a:ln>
            <a:effectLst/>
          </p:spPr>
          <p:txBody>
            <a:bodyPr wrap="none" anchor="ctr"/>
            <a:lstStyle/>
            <a:p>
              <a:pPr algn="ctr" eaLnBrk="0" hangingPunct="0">
                <a:spcBef>
                  <a:spcPct val="50000"/>
                </a:spcBef>
                <a:defRPr/>
              </a:pPr>
              <a:endParaRPr lang="en-US" altLang="zh-CN" dirty="0">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47" name="文本占位符 46"/>
          <p:cNvSpPr>
            <a:spLocks noGrp="1"/>
          </p:cNvSpPr>
          <p:nvPr>
            <p:ph type="body" sz="quarter" idx="11"/>
          </p:nvPr>
        </p:nvSpPr>
        <p:spPr>
          <a:xfrm>
            <a:off x="1429481" y="4608185"/>
            <a:ext cx="228388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48" name="文本占位符 46"/>
          <p:cNvSpPr>
            <a:spLocks noGrp="1"/>
          </p:cNvSpPr>
          <p:nvPr>
            <p:ph type="body" sz="quarter" idx="12"/>
          </p:nvPr>
        </p:nvSpPr>
        <p:spPr>
          <a:xfrm>
            <a:off x="4869868" y="4608185"/>
            <a:ext cx="228388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49" name="文本占位符 46"/>
          <p:cNvSpPr>
            <a:spLocks noGrp="1"/>
          </p:cNvSpPr>
          <p:nvPr>
            <p:ph type="body" sz="quarter" idx="13"/>
          </p:nvPr>
        </p:nvSpPr>
        <p:spPr>
          <a:xfrm>
            <a:off x="8296241" y="4608185"/>
            <a:ext cx="228388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50" name="文本占位符 46"/>
          <p:cNvSpPr>
            <a:spLocks noGrp="1"/>
          </p:cNvSpPr>
          <p:nvPr>
            <p:ph type="body" sz="quarter" idx="14"/>
          </p:nvPr>
        </p:nvSpPr>
        <p:spPr>
          <a:xfrm>
            <a:off x="1422477" y="2984337"/>
            <a:ext cx="2283883" cy="495300"/>
          </a:xfrm>
        </p:spPr>
        <p:txBody>
          <a:bodyPr anchor="ctr"/>
          <a:lstStyle>
            <a:lvl1pPr algn="ctr">
              <a:buNone/>
              <a:defRPr sz="24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51" name="文本占位符 46"/>
          <p:cNvSpPr>
            <a:spLocks noGrp="1"/>
          </p:cNvSpPr>
          <p:nvPr>
            <p:ph type="body" sz="quarter" idx="15"/>
          </p:nvPr>
        </p:nvSpPr>
        <p:spPr>
          <a:xfrm>
            <a:off x="8282229" y="2984337"/>
            <a:ext cx="2283883" cy="495300"/>
          </a:xfrm>
        </p:spPr>
        <p:txBody>
          <a:bodyPr anchor="ctr"/>
          <a:lstStyle>
            <a:lvl1pPr algn="ctr">
              <a:buNone/>
              <a:defRPr sz="24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52" name="文本占位符 46"/>
          <p:cNvSpPr>
            <a:spLocks noGrp="1"/>
          </p:cNvSpPr>
          <p:nvPr>
            <p:ph type="body" sz="quarter" idx="16"/>
          </p:nvPr>
        </p:nvSpPr>
        <p:spPr>
          <a:xfrm>
            <a:off x="4841841" y="2984337"/>
            <a:ext cx="2283883" cy="495300"/>
          </a:xfrm>
        </p:spPr>
        <p:txBody>
          <a:bodyPr anchor="ctr"/>
          <a:lstStyle>
            <a:lvl1pPr algn="ctr">
              <a:buNone/>
              <a:defRPr sz="24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概念递进">
    <p:spTree>
      <p:nvGrpSpPr>
        <p:cNvPr id="1" name=""/>
        <p:cNvGrpSpPr/>
        <p:nvPr/>
      </p:nvGrpSpPr>
      <p:grpSpPr>
        <a:xfrm>
          <a:off x="0" y="0"/>
          <a:ext cx="0" cy="0"/>
          <a:chOff x="0" y="0"/>
          <a:chExt cx="0" cy="0"/>
        </a:xfrm>
      </p:grpSpPr>
      <p:grpSp>
        <p:nvGrpSpPr>
          <p:cNvPr id="8" name="Group 64"/>
          <p:cNvGrpSpPr/>
          <p:nvPr/>
        </p:nvGrpSpPr>
        <p:grpSpPr bwMode="auto">
          <a:xfrm>
            <a:off x="1320800" y="1455738"/>
            <a:ext cx="7924800" cy="4495800"/>
            <a:chOff x="624" y="720"/>
            <a:chExt cx="3744" cy="2832"/>
          </a:xfrm>
        </p:grpSpPr>
        <p:sp>
          <p:nvSpPr>
            <p:cNvPr id="9" name="Freeform 4"/>
            <p:cNvSpPr>
              <a:spLocks noEditPoints="1"/>
            </p:cNvSpPr>
            <p:nvPr/>
          </p:nvSpPr>
          <p:spPr bwMode="gray">
            <a:xfrm>
              <a:off x="624" y="1008"/>
              <a:ext cx="3744" cy="2544"/>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rgbClr val="36A1B6"/>
                </a:gs>
                <a:gs pos="100000">
                  <a:srgbClr val="4987E3"/>
                </a:gs>
              </a:gsLst>
              <a:lin ang="5400000" scaled="1"/>
            </a:gradFill>
            <a:ln>
              <a:noFill/>
            </a:ln>
            <a:effectLst>
              <a:outerShdw dist="206741" dir="8249373" algn="ctr" rotWithShape="0">
                <a:srgbClr val="C1D1D3">
                  <a:alpha val="50000"/>
                </a:srgbClr>
              </a:outerShdw>
            </a:effectLst>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nvGrpSpPr>
            <p:cNvPr id="10" name="Group 60"/>
            <p:cNvGrpSpPr/>
            <p:nvPr/>
          </p:nvGrpSpPr>
          <p:grpSpPr bwMode="auto">
            <a:xfrm>
              <a:off x="1950" y="2076"/>
              <a:ext cx="1074" cy="1188"/>
              <a:chOff x="1950" y="2076"/>
              <a:chExt cx="1074" cy="1188"/>
            </a:xfrm>
          </p:grpSpPr>
          <p:sp>
            <p:nvSpPr>
              <p:cNvPr id="30" name="Oval 35"/>
              <p:cNvSpPr>
                <a:spLocks noChangeArrowheads="1"/>
              </p:cNvSpPr>
              <p:nvPr/>
            </p:nvSpPr>
            <p:spPr bwMode="gray">
              <a:xfrm rot="-723406">
                <a:off x="1993" y="2844"/>
                <a:ext cx="906" cy="42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1" name="Oval 36"/>
              <p:cNvSpPr>
                <a:spLocks noChangeArrowheads="1"/>
              </p:cNvSpPr>
              <p:nvPr/>
            </p:nvSpPr>
            <p:spPr bwMode="gray">
              <a:xfrm>
                <a:off x="1950" y="2076"/>
                <a:ext cx="1074" cy="1075"/>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2" name="Oval 37"/>
              <p:cNvSpPr>
                <a:spLocks noChangeArrowheads="1"/>
              </p:cNvSpPr>
              <p:nvPr/>
            </p:nvSpPr>
            <p:spPr bwMode="gray">
              <a:xfrm>
                <a:off x="1963" y="2082"/>
                <a:ext cx="1049" cy="1048"/>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3" name="Oval 38"/>
              <p:cNvSpPr>
                <a:spLocks noChangeArrowheads="1"/>
              </p:cNvSpPr>
              <p:nvPr/>
            </p:nvSpPr>
            <p:spPr bwMode="gray">
              <a:xfrm>
                <a:off x="1974" y="2092"/>
                <a:ext cx="998" cy="980"/>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4" name="Oval 39"/>
              <p:cNvSpPr>
                <a:spLocks noChangeArrowheads="1"/>
              </p:cNvSpPr>
              <p:nvPr/>
            </p:nvSpPr>
            <p:spPr bwMode="gray">
              <a:xfrm>
                <a:off x="2032" y="2120"/>
                <a:ext cx="888" cy="79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1" name="Group 61"/>
            <p:cNvGrpSpPr/>
            <p:nvPr/>
          </p:nvGrpSpPr>
          <p:grpSpPr bwMode="auto">
            <a:xfrm>
              <a:off x="784" y="1836"/>
              <a:ext cx="864" cy="1008"/>
              <a:chOff x="784" y="1836"/>
              <a:chExt cx="864" cy="1008"/>
            </a:xfrm>
          </p:grpSpPr>
          <p:sp>
            <p:nvSpPr>
              <p:cNvPr id="24" name="Oval 41"/>
              <p:cNvSpPr>
                <a:spLocks noChangeArrowheads="1"/>
              </p:cNvSpPr>
              <p:nvPr/>
            </p:nvSpPr>
            <p:spPr bwMode="gray">
              <a:xfrm rot="-772996">
                <a:off x="832" y="2460"/>
                <a:ext cx="714" cy="38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nvGrpSpPr>
              <p:cNvPr id="25" name="Group 42"/>
              <p:cNvGrpSpPr/>
              <p:nvPr/>
            </p:nvGrpSpPr>
            <p:grpSpPr bwMode="auto">
              <a:xfrm>
                <a:off x="784" y="1836"/>
                <a:ext cx="864" cy="908"/>
                <a:chOff x="732" y="2112"/>
                <a:chExt cx="842" cy="860"/>
              </a:xfrm>
            </p:grpSpPr>
            <p:sp>
              <p:nvSpPr>
                <p:cNvPr id="26" name="Oval 43"/>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7" name="Oval 44"/>
                <p:cNvSpPr>
                  <a:spLocks noChangeArrowheads="1"/>
                </p:cNvSpPr>
                <p:nvPr/>
              </p:nvSpPr>
              <p:spPr bwMode="gray">
                <a:xfrm>
                  <a:off x="743" y="2117"/>
                  <a:ext cx="823" cy="838"/>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8" name="Oval 45"/>
                <p:cNvSpPr>
                  <a:spLocks noChangeArrowheads="1"/>
                </p:cNvSpPr>
                <p:nvPr/>
              </p:nvSpPr>
              <p:spPr bwMode="gray">
                <a:xfrm>
                  <a:off x="751" y="2125"/>
                  <a:ext cx="784" cy="78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9" name="Oval 46"/>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grpSp>
        <p:grpSp>
          <p:nvGrpSpPr>
            <p:cNvPr id="12" name="Group 62"/>
            <p:cNvGrpSpPr/>
            <p:nvPr/>
          </p:nvGrpSpPr>
          <p:grpSpPr bwMode="auto">
            <a:xfrm>
              <a:off x="720" y="972"/>
              <a:ext cx="693" cy="718"/>
              <a:chOff x="720" y="972"/>
              <a:chExt cx="693" cy="718"/>
            </a:xfrm>
          </p:grpSpPr>
          <p:sp>
            <p:nvSpPr>
              <p:cNvPr id="19" name="Oval 48"/>
              <p:cNvSpPr>
                <a:spLocks noChangeArrowheads="1"/>
              </p:cNvSpPr>
              <p:nvPr/>
            </p:nvSpPr>
            <p:spPr bwMode="gray">
              <a:xfrm>
                <a:off x="720" y="1354"/>
                <a:ext cx="576" cy="336"/>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0" name="Oval 49"/>
              <p:cNvSpPr>
                <a:spLocks noChangeArrowheads="1"/>
              </p:cNvSpPr>
              <p:nvPr/>
            </p:nvSpPr>
            <p:spPr bwMode="gray">
              <a:xfrm>
                <a:off x="768" y="972"/>
                <a:ext cx="645" cy="645"/>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1" name="Oval 50"/>
              <p:cNvSpPr>
                <a:spLocks noChangeArrowheads="1"/>
              </p:cNvSpPr>
              <p:nvPr/>
            </p:nvSpPr>
            <p:spPr bwMode="gray">
              <a:xfrm>
                <a:off x="776" y="975"/>
                <a:ext cx="630" cy="630"/>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Oval 51"/>
              <p:cNvSpPr>
                <a:spLocks noChangeArrowheads="1"/>
              </p:cNvSpPr>
              <p:nvPr/>
            </p:nvSpPr>
            <p:spPr bwMode="gray">
              <a:xfrm>
                <a:off x="783" y="982"/>
                <a:ext cx="599" cy="588"/>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Oval 52"/>
              <p:cNvSpPr>
                <a:spLocks noChangeArrowheads="1"/>
              </p:cNvSpPr>
              <p:nvPr/>
            </p:nvSpPr>
            <p:spPr bwMode="gray">
              <a:xfrm>
                <a:off x="817" y="998"/>
                <a:ext cx="534" cy="477"/>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3" name="Group 63"/>
            <p:cNvGrpSpPr/>
            <p:nvPr/>
          </p:nvGrpSpPr>
          <p:grpSpPr bwMode="auto">
            <a:xfrm>
              <a:off x="1518" y="720"/>
              <a:ext cx="507" cy="480"/>
              <a:chOff x="1518" y="720"/>
              <a:chExt cx="507" cy="480"/>
            </a:xfrm>
          </p:grpSpPr>
          <p:sp>
            <p:nvSpPr>
              <p:cNvPr id="14" name="Oval 54"/>
              <p:cNvSpPr>
                <a:spLocks noChangeArrowheads="1"/>
              </p:cNvSpPr>
              <p:nvPr/>
            </p:nvSpPr>
            <p:spPr bwMode="gray">
              <a:xfrm>
                <a:off x="1518" y="1056"/>
                <a:ext cx="432" cy="14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 name="Oval 55"/>
              <p:cNvSpPr>
                <a:spLocks noChangeArrowheads="1"/>
              </p:cNvSpPr>
              <p:nvPr/>
            </p:nvSpPr>
            <p:spPr bwMode="gray">
              <a:xfrm>
                <a:off x="1595" y="720"/>
                <a:ext cx="430" cy="430"/>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6" name="Oval 56"/>
              <p:cNvSpPr>
                <a:spLocks noChangeArrowheads="1"/>
              </p:cNvSpPr>
              <p:nvPr/>
            </p:nvSpPr>
            <p:spPr bwMode="gray">
              <a:xfrm>
                <a:off x="1601" y="722"/>
                <a:ext cx="419" cy="420"/>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7" name="Oval 57"/>
              <p:cNvSpPr>
                <a:spLocks noChangeArrowheads="1"/>
              </p:cNvSpPr>
              <p:nvPr/>
            </p:nvSpPr>
            <p:spPr bwMode="gray">
              <a:xfrm>
                <a:off x="1605" y="726"/>
                <a:ext cx="399" cy="392"/>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8" name="Oval 58"/>
              <p:cNvSpPr>
                <a:spLocks noChangeArrowheads="1"/>
              </p:cNvSpPr>
              <p:nvPr/>
            </p:nvSpPr>
            <p:spPr bwMode="gray">
              <a:xfrm>
                <a:off x="1628" y="738"/>
                <a:ext cx="355" cy="317"/>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36" name="文本占位符 46"/>
          <p:cNvSpPr>
            <a:spLocks noGrp="1"/>
          </p:cNvSpPr>
          <p:nvPr>
            <p:ph type="body" sz="quarter" idx="14"/>
          </p:nvPr>
        </p:nvSpPr>
        <p:spPr>
          <a:xfrm>
            <a:off x="3419365" y="1544419"/>
            <a:ext cx="798787" cy="495300"/>
          </a:xfrm>
        </p:spPr>
        <p:txBody>
          <a:bodyPr anchor="ctr"/>
          <a:lstStyle>
            <a:lvl1pPr algn="ctr">
              <a:buNone/>
              <a:defRPr sz="14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7" name="文本占位符 46"/>
          <p:cNvSpPr>
            <a:spLocks noGrp="1"/>
          </p:cNvSpPr>
          <p:nvPr>
            <p:ph type="body" sz="quarter" idx="15"/>
          </p:nvPr>
        </p:nvSpPr>
        <p:spPr>
          <a:xfrm>
            <a:off x="1737787" y="2148765"/>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8" name="文本占位符 46"/>
          <p:cNvSpPr>
            <a:spLocks noGrp="1"/>
          </p:cNvSpPr>
          <p:nvPr>
            <p:ph type="body" sz="quarter" idx="16"/>
          </p:nvPr>
        </p:nvSpPr>
        <p:spPr>
          <a:xfrm>
            <a:off x="1786833" y="3709551"/>
            <a:ext cx="1562463" cy="495300"/>
          </a:xfrm>
        </p:spPr>
        <p:txBody>
          <a:bodyPr anchor="ctr"/>
          <a:lstStyle>
            <a:lvl1pPr algn="ctr">
              <a:buNone/>
              <a:defRPr sz="20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9" name="文本占位符 46"/>
          <p:cNvSpPr>
            <a:spLocks noGrp="1"/>
          </p:cNvSpPr>
          <p:nvPr>
            <p:ph type="body" sz="quarter" idx="17"/>
          </p:nvPr>
        </p:nvSpPr>
        <p:spPr>
          <a:xfrm>
            <a:off x="4442374" y="4229814"/>
            <a:ext cx="1667641" cy="495300"/>
          </a:xfrm>
        </p:spPr>
        <p:txBody>
          <a:bodyPr anchor="ctr"/>
          <a:lstStyle>
            <a:lvl1pPr algn="ctr">
              <a:buNone/>
              <a:defRPr sz="24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40" name="文本占位符 46"/>
          <p:cNvSpPr>
            <a:spLocks noGrp="1"/>
          </p:cNvSpPr>
          <p:nvPr>
            <p:ph type="body" sz="quarter" idx="18"/>
          </p:nvPr>
        </p:nvSpPr>
        <p:spPr>
          <a:xfrm>
            <a:off x="7595478" y="3205055"/>
            <a:ext cx="2970924" cy="495300"/>
          </a:xfrm>
        </p:spPr>
        <p:txBody>
          <a:bodyPr anchor="ctr"/>
          <a:lstStyle>
            <a:lvl1pPr algn="ctr">
              <a:buNone/>
              <a:defRPr sz="2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核心分支">
    <p:spTree>
      <p:nvGrpSpPr>
        <p:cNvPr id="1" name=""/>
        <p:cNvGrpSpPr/>
        <p:nvPr/>
      </p:nvGrpSpPr>
      <p:grpSpPr>
        <a:xfrm>
          <a:off x="0" y="0"/>
          <a:ext cx="0" cy="0"/>
          <a:chOff x="0" y="0"/>
          <a:chExt cx="0" cy="0"/>
        </a:xfrm>
      </p:grpSpPr>
      <p:grpSp>
        <p:nvGrpSpPr>
          <p:cNvPr id="10" name="Group 33"/>
          <p:cNvGrpSpPr/>
          <p:nvPr/>
        </p:nvGrpSpPr>
        <p:grpSpPr bwMode="auto">
          <a:xfrm>
            <a:off x="3403600" y="1871663"/>
            <a:ext cx="5384800" cy="3505200"/>
            <a:chOff x="1608" y="1056"/>
            <a:chExt cx="2544" cy="2208"/>
          </a:xfrm>
        </p:grpSpPr>
        <p:sp>
          <p:nvSpPr>
            <p:cNvPr id="11" name="AutoShape 3"/>
            <p:cNvSpPr>
              <a:spLocks noChangeArrowheads="1"/>
            </p:cNvSpPr>
            <p:nvPr/>
          </p:nvSpPr>
          <p:spPr bwMode="gray">
            <a:xfrm rot="-3626814">
              <a:off x="2998" y="1404"/>
              <a:ext cx="499" cy="182"/>
            </a:xfrm>
            <a:prstGeom prst="rightArrow">
              <a:avLst>
                <a:gd name="adj1" fmla="val 35167"/>
                <a:gd name="adj2" fmla="val 111029"/>
              </a:avLst>
            </a:prstGeom>
            <a:solidFill>
              <a:srgbClr val="4B546F">
                <a:alpha val="79999"/>
              </a:srgbClr>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2" name="AutoShape 4"/>
            <p:cNvSpPr>
              <a:spLocks noChangeArrowheads="1"/>
            </p:cNvSpPr>
            <p:nvPr/>
          </p:nvSpPr>
          <p:spPr bwMode="gray">
            <a:xfrm rot="3465783">
              <a:off x="3027" y="2736"/>
              <a:ext cx="499" cy="182"/>
            </a:xfrm>
            <a:prstGeom prst="rightArrow">
              <a:avLst>
                <a:gd name="adj1" fmla="val 35167"/>
                <a:gd name="adj2" fmla="val 111029"/>
              </a:avLst>
            </a:prstGeom>
            <a:solidFill>
              <a:srgbClr val="4B546F">
                <a:alpha val="79999"/>
              </a:srgbClr>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3" name="AutoShape 5"/>
            <p:cNvSpPr>
              <a:spLocks noChangeArrowheads="1"/>
            </p:cNvSpPr>
            <p:nvPr/>
          </p:nvSpPr>
          <p:spPr bwMode="gray">
            <a:xfrm rot="-7230978">
              <a:off x="2262" y="1418"/>
              <a:ext cx="499" cy="182"/>
            </a:xfrm>
            <a:prstGeom prst="rightArrow">
              <a:avLst>
                <a:gd name="adj1" fmla="val 35167"/>
                <a:gd name="adj2" fmla="val 111029"/>
              </a:avLst>
            </a:prstGeom>
            <a:solidFill>
              <a:srgbClr val="4B546F">
                <a:alpha val="79999"/>
              </a:srgbClr>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4" name="AutoShape 6"/>
            <p:cNvSpPr>
              <a:spLocks noChangeArrowheads="1"/>
            </p:cNvSpPr>
            <p:nvPr/>
          </p:nvSpPr>
          <p:spPr bwMode="gray">
            <a:xfrm rot="7535209">
              <a:off x="2237" y="2714"/>
              <a:ext cx="499" cy="182"/>
            </a:xfrm>
            <a:prstGeom prst="rightArrow">
              <a:avLst>
                <a:gd name="adj1" fmla="val 35167"/>
                <a:gd name="adj2" fmla="val 111029"/>
              </a:avLst>
            </a:prstGeom>
            <a:solidFill>
              <a:srgbClr val="4B546F">
                <a:alpha val="79999"/>
              </a:srgbClr>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5" name="AutoShape 7"/>
            <p:cNvSpPr>
              <a:spLocks noChangeArrowheads="1"/>
            </p:cNvSpPr>
            <p:nvPr/>
          </p:nvSpPr>
          <p:spPr bwMode="gray">
            <a:xfrm>
              <a:off x="3392" y="2083"/>
              <a:ext cx="499" cy="182"/>
            </a:xfrm>
            <a:prstGeom prst="rightArrow">
              <a:avLst>
                <a:gd name="adj1" fmla="val 35167"/>
                <a:gd name="adj2" fmla="val 111029"/>
              </a:avLst>
            </a:prstGeom>
            <a:solidFill>
              <a:srgbClr val="4B546F">
                <a:alpha val="79999"/>
              </a:srgbClr>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6" name="AutoShape 8"/>
            <p:cNvSpPr>
              <a:spLocks noChangeArrowheads="1"/>
            </p:cNvSpPr>
            <p:nvPr/>
          </p:nvSpPr>
          <p:spPr bwMode="gray">
            <a:xfrm rot="10800000">
              <a:off x="1874" y="2079"/>
              <a:ext cx="544" cy="182"/>
            </a:xfrm>
            <a:prstGeom prst="rightArrow">
              <a:avLst>
                <a:gd name="adj1" fmla="val 35167"/>
                <a:gd name="adj2" fmla="val 121041"/>
              </a:avLst>
            </a:prstGeom>
            <a:solidFill>
              <a:srgbClr val="4B546F">
                <a:alpha val="79999"/>
              </a:srgbClr>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7" name="Oval 9"/>
            <p:cNvSpPr>
              <a:spLocks noChangeArrowheads="1"/>
            </p:cNvSpPr>
            <p:nvPr/>
          </p:nvSpPr>
          <p:spPr bwMode="auto">
            <a:xfrm>
              <a:off x="1698" y="1992"/>
              <a:ext cx="2358" cy="327"/>
            </a:xfrm>
            <a:prstGeom prst="ellipse">
              <a:avLst/>
            </a:prstGeom>
            <a:noFill/>
            <a:ln w="38100" algn="ctr">
              <a:solidFill>
                <a:srgbClr val="C0C0C0"/>
              </a:solidFill>
              <a:round/>
            </a:ln>
            <a:extLst>
              <a:ext uri="{909E8E84-426E-40DD-AFC4-6F175D3DCCD1}">
                <a14:hiddenFill xmlns:a14="http://schemas.microsoft.com/office/drawing/2010/main">
                  <a:solidFill>
                    <a:srgbClr val="FFFFFF"/>
                  </a:solidFill>
                </a14:hiddenFill>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8" name="Oval 16"/>
            <p:cNvSpPr>
              <a:spLocks noChangeArrowheads="1"/>
            </p:cNvSpPr>
            <p:nvPr/>
          </p:nvSpPr>
          <p:spPr bwMode="gray">
            <a:xfrm>
              <a:off x="1608" y="2096"/>
              <a:ext cx="192" cy="192"/>
            </a:xfrm>
            <a:prstGeom prst="ellipse">
              <a:avLst/>
            </a:prstGeom>
            <a:gradFill rotWithShape="1">
              <a:gsLst>
                <a:gs pos="0">
                  <a:srgbClr val="EDAB8A"/>
                </a:gs>
                <a:gs pos="100000">
                  <a:srgbClr val="D9520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9" name="Oval 17"/>
            <p:cNvSpPr>
              <a:spLocks noChangeArrowheads="1"/>
            </p:cNvSpPr>
            <p:nvPr/>
          </p:nvSpPr>
          <p:spPr bwMode="gray">
            <a:xfrm>
              <a:off x="2184" y="1056"/>
              <a:ext cx="192" cy="192"/>
            </a:xfrm>
            <a:prstGeom prst="ellipse">
              <a:avLst/>
            </a:prstGeom>
            <a:gradFill rotWithShape="1">
              <a:gsLst>
                <a:gs pos="0">
                  <a:srgbClr val="EDAB8A"/>
                </a:gs>
                <a:gs pos="100000">
                  <a:srgbClr val="D9520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0" name="Oval 18"/>
            <p:cNvSpPr>
              <a:spLocks noChangeArrowheads="1"/>
            </p:cNvSpPr>
            <p:nvPr/>
          </p:nvSpPr>
          <p:spPr bwMode="gray">
            <a:xfrm>
              <a:off x="3384" y="1056"/>
              <a:ext cx="192" cy="192"/>
            </a:xfrm>
            <a:prstGeom prst="ellipse">
              <a:avLst/>
            </a:prstGeom>
            <a:gradFill rotWithShape="1">
              <a:gsLst>
                <a:gs pos="0">
                  <a:srgbClr val="EDAB8A"/>
                </a:gs>
                <a:gs pos="100000">
                  <a:srgbClr val="D9520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1" name="Oval 19"/>
            <p:cNvSpPr>
              <a:spLocks noChangeArrowheads="1"/>
            </p:cNvSpPr>
            <p:nvPr/>
          </p:nvSpPr>
          <p:spPr bwMode="gray">
            <a:xfrm>
              <a:off x="2136" y="3072"/>
              <a:ext cx="192" cy="192"/>
            </a:xfrm>
            <a:prstGeom prst="ellipse">
              <a:avLst/>
            </a:prstGeom>
            <a:gradFill rotWithShape="1">
              <a:gsLst>
                <a:gs pos="0">
                  <a:srgbClr val="EDAB8A"/>
                </a:gs>
                <a:gs pos="100000">
                  <a:srgbClr val="D9520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2" name="Oval 20"/>
            <p:cNvSpPr>
              <a:spLocks noChangeArrowheads="1"/>
            </p:cNvSpPr>
            <p:nvPr/>
          </p:nvSpPr>
          <p:spPr bwMode="gray">
            <a:xfrm>
              <a:off x="3384" y="3072"/>
              <a:ext cx="192" cy="192"/>
            </a:xfrm>
            <a:prstGeom prst="ellipse">
              <a:avLst/>
            </a:prstGeom>
            <a:gradFill rotWithShape="1">
              <a:gsLst>
                <a:gs pos="0">
                  <a:srgbClr val="EDAB8A"/>
                </a:gs>
                <a:gs pos="100000">
                  <a:srgbClr val="D9520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3" name="Oval 21"/>
            <p:cNvSpPr>
              <a:spLocks noChangeArrowheads="1"/>
            </p:cNvSpPr>
            <p:nvPr/>
          </p:nvSpPr>
          <p:spPr bwMode="gray">
            <a:xfrm>
              <a:off x="3960" y="2088"/>
              <a:ext cx="192" cy="192"/>
            </a:xfrm>
            <a:prstGeom prst="ellipse">
              <a:avLst/>
            </a:prstGeom>
            <a:gradFill rotWithShape="1">
              <a:gsLst>
                <a:gs pos="0">
                  <a:srgbClr val="EDAB8A"/>
                </a:gs>
                <a:gs pos="100000">
                  <a:srgbClr val="D9520F"/>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4" name="Oval 22"/>
            <p:cNvSpPr>
              <a:spLocks noChangeArrowheads="1"/>
            </p:cNvSpPr>
            <p:nvPr/>
          </p:nvSpPr>
          <p:spPr bwMode="gray">
            <a:xfrm>
              <a:off x="2353" y="1993"/>
              <a:ext cx="123" cy="327"/>
            </a:xfrm>
            <a:prstGeom prst="ellipse">
              <a:avLst/>
            </a:prstGeom>
            <a:gradFill rotWithShape="1">
              <a:gsLst>
                <a:gs pos="0">
                  <a:srgbClr val="FFFFFF"/>
                </a:gs>
                <a:gs pos="50000">
                  <a:srgbClr val="36A1B6"/>
                </a:gs>
                <a:gs pos="100000">
                  <a:srgbClr val="FFFFFF"/>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5" name="Oval 23"/>
            <p:cNvSpPr>
              <a:spLocks noChangeArrowheads="1"/>
            </p:cNvSpPr>
            <p:nvPr/>
          </p:nvSpPr>
          <p:spPr bwMode="gray">
            <a:xfrm>
              <a:off x="2356" y="1992"/>
              <a:ext cx="123" cy="327"/>
            </a:xfrm>
            <a:prstGeom prst="ellipse">
              <a:avLst/>
            </a:prstGeom>
            <a:gradFill rotWithShape="1">
              <a:gsLst>
                <a:gs pos="0">
                  <a:srgbClr val="36A1B6">
                    <a:alpha val="32001"/>
                  </a:srgbClr>
                </a:gs>
                <a:gs pos="100000">
                  <a:srgbClr val="000000">
                    <a:alpha val="89998"/>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6" name="Oval 24"/>
            <p:cNvSpPr>
              <a:spLocks noChangeArrowheads="1"/>
            </p:cNvSpPr>
            <p:nvPr/>
          </p:nvSpPr>
          <p:spPr bwMode="gray">
            <a:xfrm>
              <a:off x="2423" y="1992"/>
              <a:ext cx="933" cy="327"/>
            </a:xfrm>
            <a:prstGeom prst="ellipse">
              <a:avLst/>
            </a:prstGeom>
            <a:gradFill rotWithShape="1">
              <a:gsLst>
                <a:gs pos="0">
                  <a:srgbClr val="1D5762"/>
                </a:gs>
                <a:gs pos="50000">
                  <a:srgbClr val="36A1B6"/>
                </a:gs>
                <a:gs pos="100000">
                  <a:srgbClr val="1D5762"/>
                </a:gs>
              </a:gsLst>
              <a:lin ang="189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7" name="Oval 25"/>
            <p:cNvSpPr>
              <a:spLocks noChangeArrowheads="1"/>
            </p:cNvSpPr>
            <p:nvPr/>
          </p:nvSpPr>
          <p:spPr bwMode="gray">
            <a:xfrm>
              <a:off x="2421" y="1994"/>
              <a:ext cx="933" cy="327"/>
            </a:xfrm>
            <a:prstGeom prst="ellipse">
              <a:avLst/>
            </a:prstGeom>
            <a:gradFill rotWithShape="1">
              <a:gsLst>
                <a:gs pos="0">
                  <a:srgbClr val="226674"/>
                </a:gs>
                <a:gs pos="100000">
                  <a:srgbClr val="36A1B6">
                    <a:alpha val="0"/>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8" name="Oval 26"/>
            <p:cNvSpPr>
              <a:spLocks noChangeArrowheads="1"/>
            </p:cNvSpPr>
            <p:nvPr/>
          </p:nvSpPr>
          <p:spPr bwMode="gray">
            <a:xfrm>
              <a:off x="2470" y="1993"/>
              <a:ext cx="840" cy="327"/>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nvGrpSpPr>
            <p:cNvPr id="29" name="Group 27"/>
            <p:cNvGrpSpPr/>
            <p:nvPr/>
          </p:nvGrpSpPr>
          <p:grpSpPr bwMode="auto">
            <a:xfrm>
              <a:off x="2483" y="1753"/>
              <a:ext cx="813" cy="805"/>
              <a:chOff x="4166" y="1706"/>
              <a:chExt cx="1252" cy="1252"/>
            </a:xfrm>
          </p:grpSpPr>
          <p:sp>
            <p:nvSpPr>
              <p:cNvPr id="30" name="Oval 28"/>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31" name="Oval 29"/>
              <p:cNvSpPr>
                <a:spLocks noChangeArrowheads="1"/>
              </p:cNvSpPr>
              <p:nvPr/>
            </p:nvSpPr>
            <p:spPr bwMode="gray">
              <a:xfrm>
                <a:off x="4181" y="1714"/>
                <a:ext cx="1223"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32" name="Oval 30"/>
              <p:cNvSpPr>
                <a:spLocks noChangeArrowheads="1"/>
              </p:cNvSpPr>
              <p:nvPr/>
            </p:nvSpPr>
            <p:spPr bwMode="gray">
              <a:xfrm>
                <a:off x="4195" y="1725"/>
                <a:ext cx="1161" cy="1142"/>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33" name="Oval 31"/>
              <p:cNvSpPr>
                <a:spLocks noChangeArrowheads="1"/>
              </p:cNvSpPr>
              <p:nvPr/>
            </p:nvSpPr>
            <p:spPr bwMode="gray">
              <a:xfrm>
                <a:off x="4263" y="1757"/>
                <a:ext cx="1033"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36" name="文本占位符 46"/>
          <p:cNvSpPr>
            <a:spLocks noGrp="1"/>
          </p:cNvSpPr>
          <p:nvPr>
            <p:ph type="body" sz="quarter" idx="17"/>
          </p:nvPr>
        </p:nvSpPr>
        <p:spPr>
          <a:xfrm>
            <a:off x="2620576" y="1852446"/>
            <a:ext cx="2003968" cy="352810"/>
          </a:xfrm>
        </p:spPr>
        <p:txBody>
          <a:bodyPr anchor="ctr"/>
          <a:lstStyle>
            <a:lvl1pPr algn="r">
              <a:buNone/>
              <a:defRPr sz="16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7" name="文本占位符 46"/>
          <p:cNvSpPr>
            <a:spLocks noGrp="1"/>
          </p:cNvSpPr>
          <p:nvPr>
            <p:ph type="body" sz="quarter" idx="18"/>
          </p:nvPr>
        </p:nvSpPr>
        <p:spPr>
          <a:xfrm>
            <a:off x="7560443" y="1852446"/>
            <a:ext cx="2003968" cy="352810"/>
          </a:xfrm>
        </p:spPr>
        <p:txBody>
          <a:bodyPr anchor="ctr"/>
          <a:lstStyle>
            <a:lvl1pPr algn="l">
              <a:buNone/>
              <a:defRPr sz="16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8" name="文本占位符 46"/>
          <p:cNvSpPr>
            <a:spLocks noGrp="1"/>
          </p:cNvSpPr>
          <p:nvPr>
            <p:ph type="body" sz="quarter" idx="19"/>
          </p:nvPr>
        </p:nvSpPr>
        <p:spPr>
          <a:xfrm>
            <a:off x="7581463" y="5037081"/>
            <a:ext cx="2003968" cy="352810"/>
          </a:xfrm>
        </p:spPr>
        <p:txBody>
          <a:bodyPr anchor="ctr"/>
          <a:lstStyle>
            <a:lvl1pPr algn="l">
              <a:buNone/>
              <a:defRPr sz="16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9" name="文本占位符 46"/>
          <p:cNvSpPr>
            <a:spLocks noGrp="1"/>
          </p:cNvSpPr>
          <p:nvPr>
            <p:ph type="body" sz="quarter" idx="20"/>
          </p:nvPr>
        </p:nvSpPr>
        <p:spPr>
          <a:xfrm>
            <a:off x="2487449" y="5037081"/>
            <a:ext cx="2003968" cy="352810"/>
          </a:xfrm>
        </p:spPr>
        <p:txBody>
          <a:bodyPr anchor="ctr"/>
          <a:lstStyle>
            <a:lvl1pPr algn="r">
              <a:buNone/>
              <a:defRPr sz="16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40" name="文本占位符 46"/>
          <p:cNvSpPr>
            <a:spLocks noGrp="1"/>
          </p:cNvSpPr>
          <p:nvPr>
            <p:ph type="body" sz="quarter" idx="21"/>
          </p:nvPr>
        </p:nvSpPr>
        <p:spPr>
          <a:xfrm>
            <a:off x="8800664" y="3486804"/>
            <a:ext cx="2003968" cy="352810"/>
          </a:xfrm>
        </p:spPr>
        <p:txBody>
          <a:bodyPr anchor="ctr"/>
          <a:lstStyle>
            <a:lvl1pPr algn="l">
              <a:buNone/>
              <a:defRPr sz="16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41" name="文本占位符 46"/>
          <p:cNvSpPr>
            <a:spLocks noGrp="1"/>
          </p:cNvSpPr>
          <p:nvPr>
            <p:ph type="body" sz="quarter" idx="22"/>
          </p:nvPr>
        </p:nvSpPr>
        <p:spPr>
          <a:xfrm>
            <a:off x="1394375" y="3486804"/>
            <a:ext cx="2003968" cy="352810"/>
          </a:xfrm>
        </p:spPr>
        <p:txBody>
          <a:bodyPr anchor="ctr"/>
          <a:lstStyle>
            <a:lvl1pPr algn="r">
              <a:buNone/>
              <a:defRPr sz="16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42" name="文本占位符 46"/>
          <p:cNvSpPr>
            <a:spLocks noGrp="1"/>
          </p:cNvSpPr>
          <p:nvPr>
            <p:ph type="body" sz="quarter" idx="23"/>
          </p:nvPr>
        </p:nvSpPr>
        <p:spPr>
          <a:xfrm>
            <a:off x="5108027" y="3455274"/>
            <a:ext cx="2003968" cy="352810"/>
          </a:xfrm>
        </p:spPr>
        <p:txBody>
          <a:bodyPr anchor="ctr"/>
          <a:lstStyle>
            <a:lvl1pPr algn="ctr">
              <a:buNone/>
              <a:defRPr sz="24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并列关系">
    <p:spTree>
      <p:nvGrpSpPr>
        <p:cNvPr id="1" name=""/>
        <p:cNvGrpSpPr/>
        <p:nvPr/>
      </p:nvGrpSpPr>
      <p:grpSpPr>
        <a:xfrm>
          <a:off x="0" y="0"/>
          <a:ext cx="0" cy="0"/>
          <a:chOff x="0" y="0"/>
          <a:chExt cx="0" cy="0"/>
        </a:xfrm>
      </p:grpSpPr>
      <p:sp>
        <p:nvSpPr>
          <p:cNvPr id="11" name="AutoShape 3"/>
          <p:cNvSpPr>
            <a:spLocks noChangeArrowheads="1"/>
          </p:cNvSpPr>
          <p:nvPr/>
        </p:nvSpPr>
        <p:spPr bwMode="auto">
          <a:xfrm>
            <a:off x="8415867" y="2895600"/>
            <a:ext cx="2235200" cy="2590800"/>
          </a:xfrm>
          <a:prstGeom prst="roundRect">
            <a:avLst>
              <a:gd name="adj" fmla="val 13745"/>
            </a:avLst>
          </a:prstGeom>
          <a:noFill/>
          <a:ln w="38100">
            <a:solidFill>
              <a:srgbClr val="C0C0C0"/>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 name="AutoShape 4"/>
          <p:cNvSpPr>
            <a:spLocks noChangeArrowheads="1"/>
          </p:cNvSpPr>
          <p:nvPr/>
        </p:nvSpPr>
        <p:spPr bwMode="auto">
          <a:xfrm>
            <a:off x="6079067" y="2895600"/>
            <a:ext cx="2220384" cy="2590800"/>
          </a:xfrm>
          <a:prstGeom prst="roundRect">
            <a:avLst>
              <a:gd name="adj" fmla="val 13745"/>
            </a:avLst>
          </a:prstGeom>
          <a:noFill/>
          <a:ln w="38100">
            <a:solidFill>
              <a:srgbClr val="C0C0C0"/>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 name="AutoShape 5"/>
          <p:cNvSpPr>
            <a:spLocks noChangeArrowheads="1"/>
          </p:cNvSpPr>
          <p:nvPr/>
        </p:nvSpPr>
        <p:spPr bwMode="auto">
          <a:xfrm>
            <a:off x="3759202" y="2895600"/>
            <a:ext cx="2154767" cy="2590800"/>
          </a:xfrm>
          <a:prstGeom prst="roundRect">
            <a:avLst>
              <a:gd name="adj" fmla="val 13745"/>
            </a:avLst>
          </a:prstGeom>
          <a:noFill/>
          <a:ln w="38100">
            <a:solidFill>
              <a:srgbClr val="C0C0C0"/>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 name="AutoShape 6"/>
          <p:cNvSpPr>
            <a:spLocks noChangeArrowheads="1"/>
          </p:cNvSpPr>
          <p:nvPr/>
        </p:nvSpPr>
        <p:spPr bwMode="auto">
          <a:xfrm>
            <a:off x="1405467" y="2895600"/>
            <a:ext cx="2235200" cy="2590800"/>
          </a:xfrm>
          <a:prstGeom prst="roundRect">
            <a:avLst>
              <a:gd name="adj" fmla="val 13745"/>
            </a:avLst>
          </a:prstGeom>
          <a:noFill/>
          <a:ln w="38100">
            <a:solidFill>
              <a:srgbClr val="C0C0C0"/>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nvGrpSpPr>
          <p:cNvPr id="15" name="Group 7"/>
          <p:cNvGrpSpPr/>
          <p:nvPr/>
        </p:nvGrpSpPr>
        <p:grpSpPr bwMode="auto">
          <a:xfrm>
            <a:off x="1710267" y="1600200"/>
            <a:ext cx="8128000" cy="990600"/>
            <a:chOff x="624" y="1152"/>
            <a:chExt cx="4080" cy="720"/>
          </a:xfrm>
        </p:grpSpPr>
        <p:sp>
          <p:nvSpPr>
            <p:cNvPr id="16" name="Rectangle 8"/>
            <p:cNvSpPr>
              <a:spLocks noChangeArrowheads="1"/>
            </p:cNvSpPr>
            <p:nvPr/>
          </p:nvSpPr>
          <p:spPr bwMode="gray">
            <a:xfrm rot="3419336">
              <a:off x="624" y="1200"/>
              <a:ext cx="672" cy="672"/>
            </a:xfrm>
            <a:prstGeom prst="rect">
              <a:avLst/>
            </a:prstGeom>
            <a:gradFill rotWithShape="1">
              <a:gsLst>
                <a:gs pos="0">
                  <a:srgbClr val="4987E3"/>
                </a:gs>
                <a:gs pos="100000">
                  <a:srgbClr val="223E69"/>
                </a:gs>
              </a:gsLst>
              <a:lin ang="5400000" scaled="1"/>
            </a:gradFill>
            <a:ln w="9525">
              <a:miter lim="800000"/>
            </a:ln>
            <a:scene3d>
              <a:camera prst="legacyPerspectiveFront">
                <a:rot lat="0" lon="1500000" rev="0"/>
              </a:camera>
              <a:lightRig rig="legacyFlat4" dir="b"/>
            </a:scene3d>
            <a:sp3d extrusionH="887400" prstMaterial="legacyMatte">
              <a:bevelT w="13500" h="13500" prst="angle"/>
              <a:bevelB w="13500" h="13500" prst="angle"/>
              <a:extrusionClr>
                <a:srgbClr val="4987E3"/>
              </a:extrusionClr>
              <a:contourClr>
                <a:srgbClr val="4987E3"/>
              </a:contourClr>
            </a:sp3d>
          </p:spPr>
          <p:txBody>
            <a:bodyPr wrap="none" anchor="ctr">
              <a:flatTx/>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nvGrpSpPr>
            <p:cNvPr id="17" name="Group 9"/>
            <p:cNvGrpSpPr/>
            <p:nvPr/>
          </p:nvGrpSpPr>
          <p:grpSpPr bwMode="auto">
            <a:xfrm>
              <a:off x="1292" y="1280"/>
              <a:ext cx="623" cy="94"/>
              <a:chOff x="2003" y="3440"/>
              <a:chExt cx="468" cy="242"/>
            </a:xfrm>
          </p:grpSpPr>
          <p:sp>
            <p:nvSpPr>
              <p:cNvPr id="31" name="Oval 10"/>
              <p:cNvSpPr>
                <a:spLocks noChangeArrowheads="1"/>
              </p:cNvSpPr>
              <p:nvPr/>
            </p:nvSpPr>
            <p:spPr bwMode="gray">
              <a:xfrm>
                <a:off x="2003" y="3440"/>
                <a:ext cx="79" cy="238"/>
              </a:xfrm>
              <a:prstGeom prst="ellipse">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2" name="Rectangle 11"/>
              <p:cNvSpPr>
                <a:spLocks noChangeArrowheads="1"/>
              </p:cNvSpPr>
              <p:nvPr/>
            </p:nvSpPr>
            <p:spPr bwMode="gray">
              <a:xfrm>
                <a:off x="2048" y="3443"/>
                <a:ext cx="388" cy="238"/>
              </a:xfrm>
              <a:prstGeom prst="rect">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3" name="Oval 12"/>
              <p:cNvSpPr>
                <a:spLocks noChangeArrowheads="1"/>
              </p:cNvSpPr>
              <p:nvPr/>
            </p:nvSpPr>
            <p:spPr bwMode="gray">
              <a:xfrm>
                <a:off x="2400" y="3443"/>
                <a:ext cx="71" cy="232"/>
              </a:xfrm>
              <a:prstGeom prst="ellipse">
                <a:avLst/>
              </a:prstGeom>
              <a:gradFill rotWithShape="0">
                <a:gsLst>
                  <a:gs pos="0">
                    <a:srgbClr val="767676"/>
                  </a:gs>
                  <a:gs pos="50000">
                    <a:srgbClr val="FFFFFF"/>
                  </a:gs>
                  <a:gs pos="100000">
                    <a:srgbClr val="767676"/>
                  </a:gs>
                </a:gsLst>
                <a:lin ang="5400000" scaled="1"/>
              </a:gradFill>
              <a:ln w="12700">
                <a:solidFill>
                  <a:srgbClr val="FFFFFF"/>
                </a:solidFill>
                <a:round/>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4" name="Oval 13"/>
              <p:cNvSpPr>
                <a:spLocks noChangeArrowheads="1"/>
              </p:cNvSpPr>
              <p:nvPr/>
            </p:nvSpPr>
            <p:spPr bwMode="gray">
              <a:xfrm>
                <a:off x="2438" y="3520"/>
                <a:ext cx="20" cy="68"/>
              </a:xfrm>
              <a:prstGeom prst="ellipse">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18" name="Rectangle 14"/>
            <p:cNvSpPr>
              <a:spLocks noChangeArrowheads="1"/>
            </p:cNvSpPr>
            <p:nvPr/>
          </p:nvSpPr>
          <p:spPr bwMode="gray">
            <a:xfrm rot="3419336">
              <a:off x="1776" y="1150"/>
              <a:ext cx="672" cy="675"/>
            </a:xfrm>
            <a:prstGeom prst="rect">
              <a:avLst/>
            </a:prstGeom>
            <a:gradFill rotWithShape="1">
              <a:gsLst>
                <a:gs pos="0">
                  <a:srgbClr val="D9520F"/>
                </a:gs>
                <a:gs pos="100000">
                  <a:srgbClr val="642607"/>
                </a:gs>
              </a:gsLst>
              <a:lin ang="5400000" scaled="1"/>
            </a:gradFill>
            <a:ln w="9525">
              <a:miter lim="800000"/>
            </a:ln>
            <a:scene3d>
              <a:camera prst="legacyPerspectiveFront">
                <a:rot lat="0" lon="1500000" rev="0"/>
              </a:camera>
              <a:lightRig rig="legacyFlat4" dir="b"/>
            </a:scene3d>
            <a:sp3d extrusionH="887400" prstMaterial="legacyMatte">
              <a:bevelT w="13500" h="13500" prst="angle"/>
              <a:bevelB w="13500" h="13500" prst="angle"/>
              <a:extrusionClr>
                <a:srgbClr val="D9520F"/>
              </a:extrusionClr>
              <a:contourClr>
                <a:srgbClr val="D9520F"/>
              </a:contourClr>
            </a:sp3d>
          </p:spPr>
          <p:txBody>
            <a:bodyPr wrap="none" anchor="ctr">
              <a:flatTx/>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nvGrpSpPr>
            <p:cNvPr id="19" name="Group 15"/>
            <p:cNvGrpSpPr/>
            <p:nvPr/>
          </p:nvGrpSpPr>
          <p:grpSpPr bwMode="auto">
            <a:xfrm>
              <a:off x="2444" y="1280"/>
              <a:ext cx="623" cy="94"/>
              <a:chOff x="2003" y="3440"/>
              <a:chExt cx="468" cy="242"/>
            </a:xfrm>
          </p:grpSpPr>
          <p:sp>
            <p:nvSpPr>
              <p:cNvPr id="27" name="Oval 16"/>
              <p:cNvSpPr>
                <a:spLocks noChangeArrowheads="1"/>
              </p:cNvSpPr>
              <p:nvPr/>
            </p:nvSpPr>
            <p:spPr bwMode="gray">
              <a:xfrm>
                <a:off x="2003" y="3440"/>
                <a:ext cx="79" cy="238"/>
              </a:xfrm>
              <a:prstGeom prst="ellipse">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8" name="Rectangle 17"/>
              <p:cNvSpPr>
                <a:spLocks noChangeArrowheads="1"/>
              </p:cNvSpPr>
              <p:nvPr/>
            </p:nvSpPr>
            <p:spPr bwMode="gray">
              <a:xfrm>
                <a:off x="2048" y="3443"/>
                <a:ext cx="388" cy="238"/>
              </a:xfrm>
              <a:prstGeom prst="rect">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9" name="Oval 18"/>
              <p:cNvSpPr>
                <a:spLocks noChangeArrowheads="1"/>
              </p:cNvSpPr>
              <p:nvPr/>
            </p:nvSpPr>
            <p:spPr bwMode="gray">
              <a:xfrm>
                <a:off x="2400" y="3443"/>
                <a:ext cx="71" cy="232"/>
              </a:xfrm>
              <a:prstGeom prst="ellipse">
                <a:avLst/>
              </a:prstGeom>
              <a:gradFill rotWithShape="0">
                <a:gsLst>
                  <a:gs pos="0">
                    <a:srgbClr val="767676"/>
                  </a:gs>
                  <a:gs pos="50000">
                    <a:srgbClr val="FFFFFF"/>
                  </a:gs>
                  <a:gs pos="100000">
                    <a:srgbClr val="767676"/>
                  </a:gs>
                </a:gsLst>
                <a:lin ang="5400000" scaled="1"/>
              </a:gradFill>
              <a:ln w="12700">
                <a:solidFill>
                  <a:srgbClr val="FFFFFF"/>
                </a:solidFill>
                <a:round/>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30" name="Oval 19"/>
              <p:cNvSpPr>
                <a:spLocks noChangeArrowheads="1"/>
              </p:cNvSpPr>
              <p:nvPr/>
            </p:nvSpPr>
            <p:spPr bwMode="gray">
              <a:xfrm>
                <a:off x="2438" y="3520"/>
                <a:ext cx="20" cy="68"/>
              </a:xfrm>
              <a:prstGeom prst="ellipse">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20" name="Rectangle 20"/>
            <p:cNvSpPr>
              <a:spLocks noChangeArrowheads="1"/>
            </p:cNvSpPr>
            <p:nvPr/>
          </p:nvSpPr>
          <p:spPr bwMode="gray">
            <a:xfrm rot="3419336">
              <a:off x="2880" y="1150"/>
              <a:ext cx="672" cy="675"/>
            </a:xfrm>
            <a:prstGeom prst="rect">
              <a:avLst/>
            </a:prstGeom>
            <a:gradFill rotWithShape="1">
              <a:gsLst>
                <a:gs pos="0">
                  <a:srgbClr val="4987E3"/>
                </a:gs>
                <a:gs pos="100000">
                  <a:srgbClr val="223E69"/>
                </a:gs>
              </a:gsLst>
              <a:lin ang="5400000" scaled="1"/>
            </a:gradFill>
            <a:ln w="9525">
              <a:miter lim="800000"/>
            </a:ln>
            <a:scene3d>
              <a:camera prst="legacyPerspectiveFront">
                <a:rot lat="0" lon="1500000" rev="0"/>
              </a:camera>
              <a:lightRig rig="legacyFlat4" dir="b"/>
            </a:scene3d>
            <a:sp3d extrusionH="887400" prstMaterial="legacyMatte">
              <a:bevelT w="13500" h="13500" prst="angle"/>
              <a:bevelB w="13500" h="13500" prst="angle"/>
              <a:extrusionClr>
                <a:srgbClr val="4987E3"/>
              </a:extrusionClr>
              <a:contourClr>
                <a:srgbClr val="4987E3"/>
              </a:contourClr>
            </a:sp3d>
          </p:spPr>
          <p:txBody>
            <a:bodyPr wrap="none" anchor="ctr">
              <a:flatTx/>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nvGrpSpPr>
            <p:cNvPr id="21" name="Group 21"/>
            <p:cNvGrpSpPr/>
            <p:nvPr/>
          </p:nvGrpSpPr>
          <p:grpSpPr bwMode="auto">
            <a:xfrm>
              <a:off x="3605" y="1280"/>
              <a:ext cx="817" cy="94"/>
              <a:chOff x="2003" y="3440"/>
              <a:chExt cx="468" cy="242"/>
            </a:xfrm>
          </p:grpSpPr>
          <p:sp>
            <p:nvSpPr>
              <p:cNvPr id="23" name="Oval 22"/>
              <p:cNvSpPr>
                <a:spLocks noChangeArrowheads="1"/>
              </p:cNvSpPr>
              <p:nvPr/>
            </p:nvSpPr>
            <p:spPr bwMode="gray">
              <a:xfrm>
                <a:off x="2003" y="3440"/>
                <a:ext cx="79" cy="238"/>
              </a:xfrm>
              <a:prstGeom prst="ellipse">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Rectangle 23"/>
              <p:cNvSpPr>
                <a:spLocks noChangeArrowheads="1"/>
              </p:cNvSpPr>
              <p:nvPr/>
            </p:nvSpPr>
            <p:spPr bwMode="gray">
              <a:xfrm>
                <a:off x="2048" y="3443"/>
                <a:ext cx="388" cy="238"/>
              </a:xfrm>
              <a:prstGeom prst="rect">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5" name="Oval 24"/>
              <p:cNvSpPr>
                <a:spLocks noChangeArrowheads="1"/>
              </p:cNvSpPr>
              <p:nvPr/>
            </p:nvSpPr>
            <p:spPr bwMode="gray">
              <a:xfrm>
                <a:off x="2400" y="3443"/>
                <a:ext cx="71" cy="232"/>
              </a:xfrm>
              <a:prstGeom prst="ellipse">
                <a:avLst/>
              </a:prstGeom>
              <a:gradFill rotWithShape="0">
                <a:gsLst>
                  <a:gs pos="0">
                    <a:srgbClr val="767676"/>
                  </a:gs>
                  <a:gs pos="50000">
                    <a:srgbClr val="FFFFFF"/>
                  </a:gs>
                  <a:gs pos="100000">
                    <a:srgbClr val="767676"/>
                  </a:gs>
                </a:gsLst>
                <a:lin ang="5400000" scaled="1"/>
              </a:gradFill>
              <a:ln w="12700">
                <a:solidFill>
                  <a:srgbClr val="FFFFFF"/>
                </a:solidFill>
                <a:round/>
              </a:ln>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6" name="Oval 25"/>
              <p:cNvSpPr>
                <a:spLocks noChangeArrowheads="1"/>
              </p:cNvSpPr>
              <p:nvPr/>
            </p:nvSpPr>
            <p:spPr bwMode="gray">
              <a:xfrm>
                <a:off x="2438" y="3520"/>
                <a:ext cx="20" cy="68"/>
              </a:xfrm>
              <a:prstGeom prst="ellipse">
                <a:avLst/>
              </a:prstGeom>
              <a:gradFill rotWithShape="0">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22" name="Rectangle 26"/>
            <p:cNvSpPr>
              <a:spLocks noChangeArrowheads="1"/>
            </p:cNvSpPr>
            <p:nvPr/>
          </p:nvSpPr>
          <p:spPr bwMode="gray">
            <a:xfrm rot="3419336">
              <a:off x="4032" y="1152"/>
              <a:ext cx="672" cy="672"/>
            </a:xfrm>
            <a:prstGeom prst="rect">
              <a:avLst/>
            </a:prstGeom>
            <a:gradFill rotWithShape="1">
              <a:gsLst>
                <a:gs pos="0">
                  <a:srgbClr val="D9520F"/>
                </a:gs>
                <a:gs pos="100000">
                  <a:srgbClr val="642607"/>
                </a:gs>
              </a:gsLst>
              <a:lin ang="5400000" scaled="1"/>
            </a:gradFill>
            <a:ln w="9525">
              <a:miter lim="800000"/>
            </a:ln>
            <a:scene3d>
              <a:camera prst="legacyPerspectiveFront">
                <a:rot lat="0" lon="1500000" rev="0"/>
              </a:camera>
              <a:lightRig rig="legacyFlat4" dir="b"/>
            </a:scene3d>
            <a:sp3d extrusionH="887400" prstMaterial="legacyMatte">
              <a:bevelT w="13500" h="13500" prst="angle"/>
              <a:bevelB w="13500" h="13500" prst="angle"/>
              <a:extrusionClr>
                <a:srgbClr val="D9520F"/>
              </a:extrusionClr>
              <a:contourClr>
                <a:srgbClr val="D9520F"/>
              </a:contourClr>
            </a:sp3d>
          </p:spPr>
          <p:txBody>
            <a:bodyPr wrap="none" anchor="ctr">
              <a:flatTx/>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37" name="文本占位符 36"/>
          <p:cNvSpPr>
            <a:spLocks noGrp="1"/>
          </p:cNvSpPr>
          <p:nvPr>
            <p:ph type="body" sz="quarter" idx="11"/>
          </p:nvPr>
        </p:nvSpPr>
        <p:spPr>
          <a:xfrm>
            <a:off x="1625092" y="3058730"/>
            <a:ext cx="180763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38" name="文本占位符 36"/>
          <p:cNvSpPr>
            <a:spLocks noGrp="1"/>
          </p:cNvSpPr>
          <p:nvPr>
            <p:ph type="body" sz="quarter" idx="12"/>
          </p:nvPr>
        </p:nvSpPr>
        <p:spPr>
          <a:xfrm>
            <a:off x="3930360" y="3058730"/>
            <a:ext cx="180763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39" name="文本占位符 36"/>
          <p:cNvSpPr>
            <a:spLocks noGrp="1"/>
          </p:cNvSpPr>
          <p:nvPr>
            <p:ph type="body" sz="quarter" idx="13"/>
          </p:nvPr>
        </p:nvSpPr>
        <p:spPr>
          <a:xfrm>
            <a:off x="6291685" y="3058730"/>
            <a:ext cx="180763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40" name="文本占位符 36"/>
          <p:cNvSpPr>
            <a:spLocks noGrp="1"/>
          </p:cNvSpPr>
          <p:nvPr>
            <p:ph type="body" sz="quarter" idx="14"/>
          </p:nvPr>
        </p:nvSpPr>
        <p:spPr>
          <a:xfrm>
            <a:off x="8624982" y="3058730"/>
            <a:ext cx="180763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41" name="文本占位符 29"/>
          <p:cNvSpPr>
            <a:spLocks noGrp="1"/>
          </p:cNvSpPr>
          <p:nvPr>
            <p:ph type="body" sz="quarter" idx="15"/>
          </p:nvPr>
        </p:nvSpPr>
        <p:spPr>
          <a:xfrm>
            <a:off x="1793765" y="1843910"/>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42" name="文本占位符 29"/>
          <p:cNvSpPr>
            <a:spLocks noGrp="1"/>
          </p:cNvSpPr>
          <p:nvPr>
            <p:ph type="body" sz="quarter" idx="16"/>
          </p:nvPr>
        </p:nvSpPr>
        <p:spPr>
          <a:xfrm>
            <a:off x="4127061" y="1843910"/>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43" name="文本占位符 29"/>
          <p:cNvSpPr>
            <a:spLocks noGrp="1"/>
          </p:cNvSpPr>
          <p:nvPr>
            <p:ph type="body" sz="quarter" idx="17"/>
          </p:nvPr>
        </p:nvSpPr>
        <p:spPr>
          <a:xfrm>
            <a:off x="6334236" y="1843910"/>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44" name="文本占位符 29"/>
          <p:cNvSpPr>
            <a:spLocks noGrp="1"/>
          </p:cNvSpPr>
          <p:nvPr>
            <p:ph type="body" sz="quarter" idx="18"/>
          </p:nvPr>
        </p:nvSpPr>
        <p:spPr>
          <a:xfrm>
            <a:off x="8597461" y="1843910"/>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比例分析">
    <p:spTree>
      <p:nvGrpSpPr>
        <p:cNvPr id="1" name=""/>
        <p:cNvGrpSpPr/>
        <p:nvPr/>
      </p:nvGrpSpPr>
      <p:grpSpPr>
        <a:xfrm>
          <a:off x="0" y="0"/>
          <a:ext cx="0" cy="0"/>
          <a:chOff x="0" y="0"/>
          <a:chExt cx="0" cy="0"/>
        </a:xfrm>
      </p:grpSpPr>
      <p:grpSp>
        <p:nvGrpSpPr>
          <p:cNvPr id="9" name="Group 2"/>
          <p:cNvGrpSpPr/>
          <p:nvPr/>
        </p:nvGrpSpPr>
        <p:grpSpPr bwMode="auto">
          <a:xfrm>
            <a:off x="1862669" y="1868488"/>
            <a:ext cx="8439151" cy="3711575"/>
            <a:chOff x="864" y="1310"/>
            <a:chExt cx="3987" cy="2338"/>
          </a:xfrm>
        </p:grpSpPr>
        <p:sp>
          <p:nvSpPr>
            <p:cNvPr id="10" name="Oval 3"/>
            <p:cNvSpPr>
              <a:spLocks noChangeArrowheads="1"/>
            </p:cNvSpPr>
            <p:nvPr/>
          </p:nvSpPr>
          <p:spPr bwMode="gray">
            <a:xfrm>
              <a:off x="1347" y="2813"/>
              <a:ext cx="3504" cy="835"/>
            </a:xfrm>
            <a:prstGeom prst="ellipse">
              <a:avLst/>
            </a:prstGeom>
            <a:gradFill rotWithShape="1">
              <a:gsLst>
                <a:gs pos="0">
                  <a:srgbClr val="C0C0C0"/>
                </a:gs>
                <a:gs pos="100000">
                  <a:srgbClr val="F7F9F2"/>
                </a:gs>
              </a:gsLst>
              <a:lin ang="2700000" scaled="1"/>
            </a:gradFill>
            <a:ln>
              <a:noFill/>
            </a:ln>
            <a:extLst>
              <a:ext uri="{91240B29-F687-4F45-9708-019B960494DF}">
                <a14:hiddenLine xmlns:a14="http://schemas.microsoft.com/office/drawing/2010/main" w="3175">
                  <a:solidFill>
                    <a:srgbClr val="000000"/>
                  </a:solidFill>
                  <a:round/>
                  <a:tailEnd type="none" w="sm" len="sm"/>
                </a14:hiddenLine>
              </a:ext>
            </a:extLst>
          </p:spPr>
          <p:txBody>
            <a:bodyPr vert="eaVert" wrap="none" lIns="92075" tIns="46038" rIns="92075" bIns="46038"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1" name="Oval 4"/>
            <p:cNvSpPr>
              <a:spLocks noChangeArrowheads="1"/>
            </p:cNvSpPr>
            <p:nvPr/>
          </p:nvSpPr>
          <p:spPr bwMode="gray">
            <a:xfrm rot="-998297">
              <a:off x="890" y="1482"/>
              <a:ext cx="3630" cy="1900"/>
            </a:xfrm>
            <a:prstGeom prst="ellipse">
              <a:avLst/>
            </a:prstGeom>
            <a:gradFill rotWithShape="0">
              <a:gsLst>
                <a:gs pos="0">
                  <a:srgbClr val="808080"/>
                </a:gs>
                <a:gs pos="50000">
                  <a:srgbClr val="AEAEAE"/>
                </a:gs>
                <a:gs pos="100000">
                  <a:srgbClr val="808080"/>
                </a:gs>
              </a:gsLst>
              <a:lin ang="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2" name="Oval 5"/>
            <p:cNvSpPr>
              <a:spLocks noChangeArrowheads="1"/>
            </p:cNvSpPr>
            <p:nvPr/>
          </p:nvSpPr>
          <p:spPr bwMode="gray">
            <a:xfrm rot="-998297">
              <a:off x="926" y="1380"/>
              <a:ext cx="3504" cy="1841"/>
            </a:xfrm>
            <a:prstGeom prst="ellipse">
              <a:avLst/>
            </a:prstGeom>
            <a:gradFill rotWithShape="1">
              <a:gsLst>
                <a:gs pos="0">
                  <a:srgbClr val="2791BB"/>
                </a:gs>
                <a:gs pos="100000">
                  <a:srgbClr val="000000"/>
                </a:gs>
              </a:gsLst>
              <a:lin ang="27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3" name="Arc 6"/>
            <p:cNvSpPr/>
            <p:nvPr/>
          </p:nvSpPr>
          <p:spPr bwMode="gray">
            <a:xfrm rot="-998297">
              <a:off x="2599" y="1310"/>
              <a:ext cx="1795" cy="1239"/>
            </a:xfrm>
            <a:custGeom>
              <a:avLst/>
              <a:gdLst>
                <a:gd name="T0" fmla="*/ 1096 w 21600"/>
                <a:gd name="T1" fmla="*/ 0 h 29046"/>
                <a:gd name="T2" fmla="*/ 1496 w 21600"/>
                <a:gd name="T3" fmla="*/ 1239 h 29046"/>
                <a:gd name="T4" fmla="*/ 0 w 21600"/>
                <a:gd name="T5" fmla="*/ 730 h 29046"/>
                <a:gd name="T6" fmla="*/ 0 60000 65536"/>
                <a:gd name="T7" fmla="*/ 0 60000 65536"/>
                <a:gd name="T8" fmla="*/ 0 60000 65536"/>
              </a:gdLst>
              <a:ahLst/>
              <a:cxnLst>
                <a:cxn ang="T6">
                  <a:pos x="T0" y="T1"/>
                </a:cxn>
                <a:cxn ang="T7">
                  <a:pos x="T2" y="T3"/>
                </a:cxn>
                <a:cxn ang="T8">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lnTo>
                    <a:pt x="13190" y="-1"/>
                  </a:lnTo>
                  <a:close/>
                </a:path>
              </a:pathLst>
            </a:custGeom>
            <a:gradFill rotWithShape="1">
              <a:gsLst>
                <a:gs pos="0">
                  <a:srgbClr val="36A1B6"/>
                </a:gs>
                <a:gs pos="100000">
                  <a:srgbClr val="7FC3D1"/>
                </a:gs>
              </a:gsLst>
              <a:lin ang="54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14" name="Arc 7"/>
            <p:cNvSpPr/>
            <p:nvPr/>
          </p:nvSpPr>
          <p:spPr bwMode="gray">
            <a:xfrm rot="20601703" flipH="1">
              <a:off x="1080" y="2491"/>
              <a:ext cx="2067" cy="930"/>
            </a:xfrm>
            <a:custGeom>
              <a:avLst/>
              <a:gdLst>
                <a:gd name="T0" fmla="*/ 2067 w 25114"/>
                <a:gd name="T1" fmla="*/ 108 h 21600"/>
                <a:gd name="T2" fmla="*/ 0 w 25114"/>
                <a:gd name="T3" fmla="*/ 917 h 21600"/>
                <a:gd name="T4" fmla="*/ 301 w 25114"/>
                <a:gd name="T5" fmla="*/ 0 h 21600"/>
                <a:gd name="T6" fmla="*/ 0 60000 65536"/>
                <a:gd name="T7" fmla="*/ 0 60000 65536"/>
                <a:gd name="T8" fmla="*/ 0 60000 65536"/>
              </a:gdLst>
              <a:ahLst/>
              <a:cxnLst>
                <a:cxn ang="T6">
                  <a:pos x="T0" y="T1"/>
                </a:cxn>
                <a:cxn ang="T7">
                  <a:pos x="T2" y="T3"/>
                </a:cxn>
                <a:cxn ang="T8">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lnTo>
                    <a:pt x="25114" y="2497"/>
                  </a:lnTo>
                  <a:close/>
                </a:path>
              </a:pathLst>
            </a:custGeom>
            <a:gradFill rotWithShape="1">
              <a:gsLst>
                <a:gs pos="0">
                  <a:srgbClr val="335E9E"/>
                </a:gs>
                <a:gs pos="100000">
                  <a:srgbClr val="4987E3"/>
                </a:gs>
              </a:gsLst>
              <a:lin ang="27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15" name="Arc 8"/>
            <p:cNvSpPr/>
            <p:nvPr/>
          </p:nvSpPr>
          <p:spPr bwMode="gray">
            <a:xfrm rot="-998297">
              <a:off x="1715" y="1339"/>
              <a:ext cx="2034" cy="893"/>
            </a:xfrm>
            <a:custGeom>
              <a:avLst/>
              <a:gdLst>
                <a:gd name="T0" fmla="*/ 0 w 24549"/>
                <a:gd name="T1" fmla="*/ 98 h 21600"/>
                <a:gd name="T2" fmla="*/ 2034 w 24549"/>
                <a:gd name="T3" fmla="*/ 239 h 21600"/>
                <a:gd name="T4" fmla="*/ 816 w 24549"/>
                <a:gd name="T5" fmla="*/ 893 h 21600"/>
                <a:gd name="T6" fmla="*/ 0 60000 65536"/>
                <a:gd name="T7" fmla="*/ 0 60000 65536"/>
                <a:gd name="T8" fmla="*/ 0 60000 65536"/>
              </a:gdLst>
              <a:ahLst/>
              <a:cxnLst>
                <a:cxn ang="T6">
                  <a:pos x="T0" y="T1"/>
                </a:cxn>
                <a:cxn ang="T7">
                  <a:pos x="T2" y="T3"/>
                </a:cxn>
                <a:cxn ang="T8">
                  <a:pos x="T4" y="T5"/>
                </a:cxn>
              </a:cxnLst>
              <a:rect l="0" t="0" r="r" b="b"/>
              <a:pathLst>
                <a:path w="24549" h="21600" fill="none" extrusionOk="0">
                  <a:moveTo>
                    <a:pt x="0" y="2373"/>
                  </a:moveTo>
                  <a:cubicBezTo>
                    <a:pt x="3046" y="813"/>
                    <a:pt x="6420" y="-1"/>
                    <a:pt x="9843" y="0"/>
                  </a:cubicBezTo>
                  <a:cubicBezTo>
                    <a:pt x="15299" y="0"/>
                    <a:pt x="20553" y="2064"/>
                    <a:pt x="24549" y="5779"/>
                  </a:cubicBezTo>
                </a:path>
                <a:path w="24549" h="21600" stroke="0" extrusionOk="0">
                  <a:moveTo>
                    <a:pt x="0" y="2373"/>
                  </a:moveTo>
                  <a:cubicBezTo>
                    <a:pt x="3046" y="813"/>
                    <a:pt x="6420" y="-1"/>
                    <a:pt x="9843" y="0"/>
                  </a:cubicBezTo>
                  <a:cubicBezTo>
                    <a:pt x="15299" y="0"/>
                    <a:pt x="20553" y="2064"/>
                    <a:pt x="24549" y="5779"/>
                  </a:cubicBezTo>
                  <a:lnTo>
                    <a:pt x="9843" y="21600"/>
                  </a:lnTo>
                  <a:lnTo>
                    <a:pt x="0" y="2373"/>
                  </a:lnTo>
                  <a:close/>
                </a:path>
              </a:pathLst>
            </a:custGeom>
            <a:gradFill rotWithShape="1">
              <a:gsLst>
                <a:gs pos="0">
                  <a:srgbClr val="36A1B6"/>
                </a:gs>
                <a:gs pos="100000">
                  <a:srgbClr val="277584"/>
                </a:gs>
              </a:gsLst>
              <a:lin ang="27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16" name="Arc 9"/>
            <p:cNvSpPr/>
            <p:nvPr/>
          </p:nvSpPr>
          <p:spPr bwMode="gray">
            <a:xfrm rot="20601703" flipH="1">
              <a:off x="864" y="1713"/>
              <a:ext cx="1796" cy="1302"/>
            </a:xfrm>
            <a:custGeom>
              <a:avLst/>
              <a:gdLst>
                <a:gd name="T0" fmla="*/ 689 w 21600"/>
                <a:gd name="T1" fmla="*/ 0 h 30468"/>
                <a:gd name="T2" fmla="*/ 1568 w 21600"/>
                <a:gd name="T3" fmla="*/ 1302 h 30468"/>
                <a:gd name="T4" fmla="*/ 0 w 21600"/>
                <a:gd name="T5" fmla="*/ 852 h 30468"/>
                <a:gd name="T6" fmla="*/ 0 60000 65536"/>
                <a:gd name="T7" fmla="*/ 0 60000 65536"/>
                <a:gd name="T8" fmla="*/ 0 60000 65536"/>
              </a:gdLst>
              <a:ahLst/>
              <a:cxnLst>
                <a:cxn ang="T6">
                  <a:pos x="T0" y="T1"/>
                </a:cxn>
                <a:cxn ang="T7">
                  <a:pos x="T2" y="T3"/>
                </a:cxn>
                <a:cxn ang="T8">
                  <a:pos x="T4" y="T5"/>
                </a:cxn>
              </a:cxnLst>
              <a:rect l="0" t="0" r="r" b="b"/>
              <a:pathLst>
                <a:path w="21600" h="30468" fill="none" extrusionOk="0">
                  <a:moveTo>
                    <a:pt x="8291" y="0"/>
                  </a:moveTo>
                  <a:cubicBezTo>
                    <a:pt x="16349" y="3349"/>
                    <a:pt x="21600" y="11218"/>
                    <a:pt x="21600" y="19945"/>
                  </a:cubicBezTo>
                  <a:cubicBezTo>
                    <a:pt x="21600" y="23628"/>
                    <a:pt x="20657" y="27251"/>
                    <a:pt x="18863" y="30468"/>
                  </a:cubicBezTo>
                </a:path>
                <a:path w="21600" h="30468" stroke="0" extrusionOk="0">
                  <a:moveTo>
                    <a:pt x="8291" y="0"/>
                  </a:moveTo>
                  <a:cubicBezTo>
                    <a:pt x="16349" y="3349"/>
                    <a:pt x="21600" y="11218"/>
                    <a:pt x="21600" y="19945"/>
                  </a:cubicBezTo>
                  <a:cubicBezTo>
                    <a:pt x="21600" y="23628"/>
                    <a:pt x="20657" y="27251"/>
                    <a:pt x="18863" y="30468"/>
                  </a:cubicBezTo>
                  <a:lnTo>
                    <a:pt x="0" y="19945"/>
                  </a:lnTo>
                  <a:lnTo>
                    <a:pt x="8291" y="0"/>
                  </a:lnTo>
                  <a:close/>
                </a:path>
              </a:pathLst>
            </a:custGeom>
            <a:gradFill rotWithShape="1">
              <a:gsLst>
                <a:gs pos="0">
                  <a:srgbClr val="D9520F"/>
                </a:gs>
                <a:gs pos="100000">
                  <a:srgbClr val="642607"/>
                </a:gs>
              </a:gsLst>
              <a:lin ang="27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17" name="Freeform 10"/>
            <p:cNvSpPr/>
            <p:nvPr/>
          </p:nvSpPr>
          <p:spPr bwMode="gray">
            <a:xfrm>
              <a:off x="3442" y="2282"/>
              <a:ext cx="1105" cy="233"/>
            </a:xfrm>
            <a:custGeom>
              <a:avLst/>
              <a:gdLst>
                <a:gd name="T0" fmla="*/ 9 w 1105"/>
                <a:gd name="T1" fmla="*/ 888 h 1120"/>
                <a:gd name="T2" fmla="*/ 1105 w 1105"/>
                <a:gd name="T3" fmla="*/ 0 h 1120"/>
                <a:gd name="T4" fmla="*/ 1081 w 1105"/>
                <a:gd name="T5" fmla="*/ 256 h 1120"/>
                <a:gd name="T6" fmla="*/ 705 w 1105"/>
                <a:gd name="T7" fmla="*/ 704 h 1120"/>
                <a:gd name="T8" fmla="*/ 17 w 1105"/>
                <a:gd name="T9" fmla="*/ 1120 h 1120"/>
                <a:gd name="T10" fmla="*/ 9 w 1105"/>
                <a:gd name="T11" fmla="*/ 888 h 11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05" h="1120">
                  <a:moveTo>
                    <a:pt x="9" y="888"/>
                  </a:moveTo>
                  <a:lnTo>
                    <a:pt x="1105" y="0"/>
                  </a:lnTo>
                  <a:lnTo>
                    <a:pt x="1081" y="256"/>
                  </a:lnTo>
                  <a:cubicBezTo>
                    <a:pt x="1014" y="373"/>
                    <a:pt x="882" y="560"/>
                    <a:pt x="705" y="704"/>
                  </a:cubicBezTo>
                  <a:cubicBezTo>
                    <a:pt x="528" y="848"/>
                    <a:pt x="133" y="1089"/>
                    <a:pt x="17" y="1120"/>
                  </a:cubicBezTo>
                  <a:cubicBezTo>
                    <a:pt x="0" y="1038"/>
                    <a:pt x="9" y="888"/>
                    <a:pt x="9" y="888"/>
                  </a:cubicBezTo>
                  <a:close/>
                </a:path>
              </a:pathLst>
            </a:custGeom>
            <a:gradFill rotWithShape="0">
              <a:gsLst>
                <a:gs pos="0">
                  <a:srgbClr val="D2E6BB"/>
                </a:gs>
                <a:gs pos="100000">
                  <a:srgbClr val="9CC769"/>
                </a:gs>
              </a:gsLst>
              <a:lin ang="0" scaled="1"/>
            </a:gradFill>
            <a:ln>
              <a:noFill/>
            </a:ln>
            <a:extLst>
              <a:ext uri="{91240B29-F687-4F45-9708-019B960494DF}">
                <a14:hiddenLine xmlns:a14="http://schemas.microsoft.com/office/drawing/2010/main" w="9525">
                  <a:solidFill>
                    <a:srgbClr val="000000"/>
                  </a:solidFill>
                  <a:prstDash val="solid"/>
                  <a:round/>
                </a14:hiddenLine>
              </a:ext>
            </a:extLst>
          </p:spPr>
          <p:txBody>
            <a:bodyPr>
              <a:spAutoFit/>
            </a:bodyPr>
            <a:lstStyle/>
            <a:p>
              <a:endParaRPr lang="zh-CN" altLang="en-US"/>
            </a:p>
          </p:txBody>
        </p:sp>
        <p:sp>
          <p:nvSpPr>
            <p:cNvPr id="18" name="Arc 11"/>
            <p:cNvSpPr/>
            <p:nvPr/>
          </p:nvSpPr>
          <p:spPr bwMode="gray">
            <a:xfrm rot="-1060795">
              <a:off x="2840" y="1897"/>
              <a:ext cx="1719" cy="1171"/>
            </a:xfrm>
            <a:custGeom>
              <a:avLst/>
              <a:gdLst>
                <a:gd name="T0" fmla="*/ 1719 w 18016"/>
                <a:gd name="T1" fmla="*/ 656 h 21282"/>
                <a:gd name="T2" fmla="*/ 353 w 18016"/>
                <a:gd name="T3" fmla="*/ 1171 h 21282"/>
                <a:gd name="T4" fmla="*/ 0 w 18016"/>
                <a:gd name="T5" fmla="*/ 0 h 21282"/>
                <a:gd name="T6" fmla="*/ 0 60000 65536"/>
                <a:gd name="T7" fmla="*/ 0 60000 65536"/>
                <a:gd name="T8" fmla="*/ 0 60000 65536"/>
              </a:gdLst>
              <a:ahLst/>
              <a:cxnLst>
                <a:cxn ang="T6">
                  <a:pos x="T0" y="T1"/>
                </a:cxn>
                <a:cxn ang="T7">
                  <a:pos x="T2" y="T3"/>
                </a:cxn>
                <a:cxn ang="T8">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lnTo>
                    <a:pt x="18016" y="11915"/>
                  </a:lnTo>
                  <a:close/>
                </a:path>
              </a:pathLst>
            </a:custGeom>
            <a:gradFill rotWithShape="1">
              <a:gsLst>
                <a:gs pos="0">
                  <a:srgbClr val="485C31"/>
                </a:gs>
                <a:gs pos="100000">
                  <a:srgbClr val="9CC769"/>
                </a:gs>
              </a:gsLst>
              <a:lin ang="270000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endParaRPr lang="zh-CN" altLang="en-US"/>
            </a:p>
          </p:txBody>
        </p:sp>
        <p:sp>
          <p:nvSpPr>
            <p:cNvPr id="19" name="Freeform 12"/>
            <p:cNvSpPr/>
            <p:nvPr/>
          </p:nvSpPr>
          <p:spPr bwMode="gray">
            <a:xfrm>
              <a:off x="2819" y="2496"/>
              <a:ext cx="648" cy="233"/>
            </a:xfrm>
            <a:custGeom>
              <a:avLst/>
              <a:gdLst>
                <a:gd name="T0" fmla="*/ 648 w 648"/>
                <a:gd name="T1" fmla="*/ 632 h 928"/>
                <a:gd name="T2" fmla="*/ 648 w 648"/>
                <a:gd name="T3" fmla="*/ 928 h 928"/>
                <a:gd name="T4" fmla="*/ 0 w 648"/>
                <a:gd name="T5" fmla="*/ 64 h 928"/>
                <a:gd name="T6" fmla="*/ 96 w 648"/>
                <a:gd name="T7" fmla="*/ 0 h 928"/>
                <a:gd name="T8" fmla="*/ 648 w 648"/>
                <a:gd name="T9" fmla="*/ 632 h 9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8" h="928">
                  <a:moveTo>
                    <a:pt x="648" y="632"/>
                  </a:moveTo>
                  <a:lnTo>
                    <a:pt x="648" y="928"/>
                  </a:lnTo>
                  <a:lnTo>
                    <a:pt x="0" y="64"/>
                  </a:lnTo>
                  <a:lnTo>
                    <a:pt x="96" y="0"/>
                  </a:lnTo>
                  <a:lnTo>
                    <a:pt x="648" y="632"/>
                  </a:lnTo>
                  <a:close/>
                </a:path>
              </a:pathLst>
            </a:custGeom>
            <a:gradFill rotWithShape="1">
              <a:gsLst>
                <a:gs pos="0">
                  <a:srgbClr val="D2E6BB"/>
                </a:gs>
                <a:gs pos="100000">
                  <a:srgbClr val="9CC769"/>
                </a:gs>
              </a:gsLst>
              <a:lin ang="2700000" scaled="1"/>
            </a:gradFill>
            <a:ln>
              <a:noFill/>
            </a:ln>
            <a:extLst>
              <a:ext uri="{91240B29-F687-4F45-9708-019B960494DF}">
                <a14:hiddenLine xmlns:a14="http://schemas.microsoft.com/office/drawing/2010/main" w="9525">
                  <a:solidFill>
                    <a:srgbClr val="000000"/>
                  </a:solidFill>
                  <a:prstDash val="solid"/>
                  <a:round/>
                </a14:hiddenLine>
              </a:ext>
            </a:extLst>
          </p:spPr>
          <p:txBody>
            <a:bodyPr>
              <a:spAutoFit/>
            </a:bodyPr>
            <a:lstStyle/>
            <a:p>
              <a:endParaRPr lang="zh-CN" altLang="en-US"/>
            </a:p>
          </p:txBody>
        </p:sp>
        <p:sp>
          <p:nvSpPr>
            <p:cNvPr id="20" name="Oval 13"/>
            <p:cNvSpPr>
              <a:spLocks noChangeArrowheads="1"/>
            </p:cNvSpPr>
            <p:nvPr/>
          </p:nvSpPr>
          <p:spPr bwMode="gray">
            <a:xfrm rot="-998297">
              <a:off x="1846" y="1830"/>
              <a:ext cx="1698" cy="844"/>
            </a:xfrm>
            <a:prstGeom prst="ellipse">
              <a:avLst/>
            </a:prstGeom>
            <a:gradFill rotWithShape="0">
              <a:gsLst>
                <a:gs pos="0">
                  <a:srgbClr val="000000"/>
                </a:gs>
                <a:gs pos="50000">
                  <a:srgbClr val="C1C1C1"/>
                </a:gs>
                <a:gs pos="100000">
                  <a:srgbClr val="000000"/>
                </a:gs>
              </a:gsLst>
              <a:lin ang="0" scaled="1"/>
            </a:gra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1" name="Freeform 19"/>
            <p:cNvSpPr/>
            <p:nvPr/>
          </p:nvSpPr>
          <p:spPr bwMode="gray">
            <a:xfrm>
              <a:off x="2768" y="2632"/>
              <a:ext cx="544" cy="680"/>
            </a:xfrm>
            <a:custGeom>
              <a:avLst/>
              <a:gdLst>
                <a:gd name="T0" fmla="*/ 0 w 544"/>
                <a:gd name="T1" fmla="*/ 16 h 680"/>
                <a:gd name="T2" fmla="*/ 256 w 544"/>
                <a:gd name="T3" fmla="*/ 528 h 680"/>
                <a:gd name="T4" fmla="*/ 264 w 544"/>
                <a:gd name="T5" fmla="*/ 680 h 680"/>
                <a:gd name="T6" fmla="*/ 448 w 544"/>
                <a:gd name="T7" fmla="*/ 624 h 680"/>
                <a:gd name="T8" fmla="*/ 544 w 544"/>
                <a:gd name="T9" fmla="*/ 576 h 680"/>
                <a:gd name="T10" fmla="*/ 112 w 544"/>
                <a:gd name="T11" fmla="*/ 0 h 680"/>
                <a:gd name="T12" fmla="*/ 0 w 544"/>
                <a:gd name="T13" fmla="*/ 16 h 68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4" h="680">
                  <a:moveTo>
                    <a:pt x="0" y="16"/>
                  </a:moveTo>
                  <a:lnTo>
                    <a:pt x="256" y="528"/>
                  </a:lnTo>
                  <a:lnTo>
                    <a:pt x="264" y="680"/>
                  </a:lnTo>
                  <a:lnTo>
                    <a:pt x="448" y="624"/>
                  </a:lnTo>
                  <a:lnTo>
                    <a:pt x="544" y="576"/>
                  </a:lnTo>
                  <a:lnTo>
                    <a:pt x="112" y="0"/>
                  </a:lnTo>
                  <a:lnTo>
                    <a:pt x="0" y="16"/>
                  </a:lnTo>
                  <a:close/>
                </a:path>
              </a:pathLst>
            </a:custGeom>
            <a:gradFill rotWithShape="1">
              <a:gsLst>
                <a:gs pos="0">
                  <a:srgbClr val="36A1B6">
                    <a:alpha val="18999"/>
                  </a:srgbClr>
                </a:gs>
                <a:gs pos="100000">
                  <a:srgbClr val="79C0CE"/>
                </a:gs>
              </a:gsLst>
              <a:lin ang="5400000" scaled="1"/>
            </a:gradFill>
            <a:ln>
              <a:noFill/>
            </a:ln>
            <a:extLst>
              <a:ext uri="{91240B29-F687-4F45-9708-019B960494DF}">
                <a14:hiddenLine xmlns:a14="http://schemas.microsoft.com/office/drawing/2010/main" w="9525">
                  <a:solidFill>
                    <a:srgbClr val="000000"/>
                  </a:solidFill>
                  <a:prstDash val="solid"/>
                  <a:round/>
                </a14:hiddenLine>
              </a:ext>
            </a:extLst>
          </p:spPr>
          <p:txBody>
            <a:bodyPr wrap="none" anchor="ctr"/>
            <a:lstStyle/>
            <a:p>
              <a:endParaRPr lang="zh-CN" altLang="en-US"/>
            </a:p>
          </p:txBody>
        </p:sp>
        <p:sp>
          <p:nvSpPr>
            <p:cNvPr id="22" name="Oval 20"/>
            <p:cNvSpPr>
              <a:spLocks noChangeArrowheads="1"/>
            </p:cNvSpPr>
            <p:nvPr/>
          </p:nvSpPr>
          <p:spPr bwMode="gray">
            <a:xfrm rot="-998297">
              <a:off x="1910" y="1989"/>
              <a:ext cx="1629" cy="687"/>
            </a:xfrm>
            <a:prstGeom prst="ellipse">
              <a:avLst/>
            </a:prstGeom>
            <a:solidFill>
              <a:srgbClr val="FFFFFF"/>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23" name="文本占位符 29"/>
          <p:cNvSpPr>
            <a:spLocks noGrp="1"/>
          </p:cNvSpPr>
          <p:nvPr>
            <p:ph type="body" sz="quarter" idx="12"/>
          </p:nvPr>
        </p:nvSpPr>
        <p:spPr>
          <a:xfrm>
            <a:off x="5016937" y="2132946"/>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4" name="文本占位符 29"/>
          <p:cNvSpPr>
            <a:spLocks noGrp="1"/>
          </p:cNvSpPr>
          <p:nvPr>
            <p:ph type="body" sz="quarter" idx="13"/>
          </p:nvPr>
        </p:nvSpPr>
        <p:spPr>
          <a:xfrm>
            <a:off x="7602481" y="2506063"/>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5" name="文本占位符 29"/>
          <p:cNvSpPr>
            <a:spLocks noGrp="1"/>
          </p:cNvSpPr>
          <p:nvPr>
            <p:ph type="body" sz="quarter" idx="14"/>
          </p:nvPr>
        </p:nvSpPr>
        <p:spPr>
          <a:xfrm>
            <a:off x="2578540" y="3415208"/>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6" name="文本占位符 29"/>
          <p:cNvSpPr>
            <a:spLocks noGrp="1"/>
          </p:cNvSpPr>
          <p:nvPr>
            <p:ph type="body" sz="quarter" idx="15"/>
          </p:nvPr>
        </p:nvSpPr>
        <p:spPr>
          <a:xfrm>
            <a:off x="7210097" y="3735772"/>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7" name="文本占位符 29"/>
          <p:cNvSpPr>
            <a:spLocks noGrp="1"/>
          </p:cNvSpPr>
          <p:nvPr>
            <p:ph type="body" sz="quarter" idx="16"/>
          </p:nvPr>
        </p:nvSpPr>
        <p:spPr>
          <a:xfrm>
            <a:off x="4260193" y="4413690"/>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8" name="文本占位符 24"/>
          <p:cNvSpPr>
            <a:spLocks noGrp="1"/>
          </p:cNvSpPr>
          <p:nvPr>
            <p:ph type="body" sz="quarter" idx="17"/>
          </p:nvPr>
        </p:nvSpPr>
        <p:spPr>
          <a:xfrm>
            <a:off x="4007729" y="3250434"/>
            <a:ext cx="3475639" cy="567339"/>
          </a:xfrm>
        </p:spPr>
        <p:txBody>
          <a:bodyPr/>
          <a:lstStyle>
            <a:lvl1pPr algn="ctr">
              <a:buNone/>
              <a:defRPr lang="zh-CN" altLang="en-US" sz="2800" b="1" dirty="0">
                <a:solidFill>
                  <a:schemeClr val="bg2">
                    <a:lumMod val="1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观点总结">
    <p:spTree>
      <p:nvGrpSpPr>
        <p:cNvPr id="1" name=""/>
        <p:cNvGrpSpPr/>
        <p:nvPr/>
      </p:nvGrpSpPr>
      <p:grpSpPr>
        <a:xfrm>
          <a:off x="0" y="0"/>
          <a:ext cx="0" cy="0"/>
          <a:chOff x="0" y="0"/>
          <a:chExt cx="0" cy="0"/>
        </a:xfrm>
      </p:grpSpPr>
      <p:grpSp>
        <p:nvGrpSpPr>
          <p:cNvPr id="9" name="Group 29"/>
          <p:cNvGrpSpPr/>
          <p:nvPr/>
        </p:nvGrpSpPr>
        <p:grpSpPr bwMode="auto">
          <a:xfrm>
            <a:off x="1168400" y="1624016"/>
            <a:ext cx="9855200" cy="4156075"/>
            <a:chOff x="576" y="768"/>
            <a:chExt cx="4656" cy="2618"/>
          </a:xfrm>
        </p:grpSpPr>
        <p:sp>
          <p:nvSpPr>
            <p:cNvPr id="10" name="AutoShape 3"/>
            <p:cNvSpPr>
              <a:spLocks noChangeArrowheads="1"/>
            </p:cNvSpPr>
            <p:nvPr/>
          </p:nvSpPr>
          <p:spPr bwMode="gray">
            <a:xfrm>
              <a:off x="1104" y="1248"/>
              <a:ext cx="3484" cy="1728"/>
            </a:xfrm>
            <a:prstGeom prst="upArrow">
              <a:avLst>
                <a:gd name="adj1" fmla="val 57824"/>
                <a:gd name="adj2" fmla="val 54398"/>
              </a:avLst>
            </a:prstGeom>
            <a:gradFill rotWithShape="1">
              <a:gsLst>
                <a:gs pos="0">
                  <a:srgbClr val="C0C0C0"/>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 name="AutoShape 4"/>
            <p:cNvSpPr>
              <a:spLocks noChangeArrowheads="1"/>
            </p:cNvSpPr>
            <p:nvPr/>
          </p:nvSpPr>
          <p:spPr bwMode="gray">
            <a:xfrm>
              <a:off x="1453" y="768"/>
              <a:ext cx="2784" cy="362"/>
            </a:xfrm>
            <a:prstGeom prst="roundRect">
              <a:avLst>
                <a:gd name="adj" fmla="val 50000"/>
              </a:avLst>
            </a:prstGeom>
            <a:gradFill rotWithShape="1">
              <a:gsLst>
                <a:gs pos="0">
                  <a:srgbClr val="4987E3">
                    <a:gamma/>
                    <a:shade val="60784"/>
                    <a:invGamma/>
                  </a:srgbClr>
                </a:gs>
                <a:gs pos="50000">
                  <a:srgbClr val="4987E3"/>
                </a:gs>
                <a:gs pos="100000">
                  <a:srgbClr val="4987E3">
                    <a:gamma/>
                    <a:shade val="60784"/>
                    <a:invGamma/>
                  </a:srgbClr>
                </a:gs>
              </a:gsLst>
              <a:lin ang="0" scaled="1"/>
            </a:gradFill>
            <a:ln w="38100" algn="ctr">
              <a:solidFill>
                <a:srgbClr val="FFFFFF"/>
              </a:solidFill>
              <a:round/>
            </a:ln>
            <a:effectLst>
              <a:outerShdw dist="63500" dir="3187806" algn="ctr" rotWithShape="0">
                <a:srgbClr val="001D3A"/>
              </a:outerShdw>
            </a:effectLst>
          </p:spPr>
          <p:txBody>
            <a:bodyPr wrap="none" anchor="ctr"/>
            <a:lstStyle/>
            <a:p>
              <a:pPr algn="ctr" eaLnBrk="0" fontAlgn="auto" hangingPunct="0">
                <a:spcBef>
                  <a:spcPts val="0"/>
                </a:spcBef>
                <a:spcAft>
                  <a:spcPts val="0"/>
                </a:spcAft>
                <a:defRPr/>
              </a:pPr>
              <a:endParaRPr lang="en-US" altLang="zh-CN" sz="20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nvGrpSpPr>
            <p:cNvPr id="12" name="Group 7"/>
            <p:cNvGrpSpPr/>
            <p:nvPr/>
          </p:nvGrpSpPr>
          <p:grpSpPr bwMode="auto">
            <a:xfrm>
              <a:off x="576" y="2428"/>
              <a:ext cx="936" cy="954"/>
              <a:chOff x="2016" y="1920"/>
              <a:chExt cx="1680" cy="1680"/>
            </a:xfrm>
          </p:grpSpPr>
          <p:sp>
            <p:nvSpPr>
              <p:cNvPr id="22" name="Oval 8"/>
              <p:cNvSpPr>
                <a:spLocks noChangeArrowheads="1"/>
              </p:cNvSpPr>
              <p:nvPr/>
            </p:nvSpPr>
            <p:spPr bwMode="gray">
              <a:xfrm>
                <a:off x="2016" y="1920"/>
                <a:ext cx="1680" cy="1680"/>
              </a:xfrm>
              <a:prstGeom prst="ellipse">
                <a:avLst/>
              </a:prstGeom>
              <a:gradFill rotWithShape="1">
                <a:gsLst>
                  <a:gs pos="0">
                    <a:srgbClr val="D9520F"/>
                  </a:gs>
                  <a:gs pos="100000">
                    <a:srgbClr val="8A340A"/>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Freeform 9"/>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D9520F"/>
                  </a:gs>
                </a:gsLst>
                <a:lin ang="54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13" name="Group 13"/>
            <p:cNvGrpSpPr/>
            <p:nvPr/>
          </p:nvGrpSpPr>
          <p:grpSpPr bwMode="auto">
            <a:xfrm>
              <a:off x="4272" y="2400"/>
              <a:ext cx="960" cy="965"/>
              <a:chOff x="2016" y="1920"/>
              <a:chExt cx="1680" cy="1680"/>
            </a:xfrm>
          </p:grpSpPr>
          <p:sp>
            <p:nvSpPr>
              <p:cNvPr id="20" name="Oval 14"/>
              <p:cNvSpPr>
                <a:spLocks noChangeArrowheads="1"/>
              </p:cNvSpPr>
              <p:nvPr/>
            </p:nvSpPr>
            <p:spPr bwMode="gray">
              <a:xfrm>
                <a:off x="2016" y="1920"/>
                <a:ext cx="1680" cy="1680"/>
              </a:xfrm>
              <a:prstGeom prst="ellipse">
                <a:avLst/>
              </a:prstGeom>
              <a:gradFill rotWithShape="1">
                <a:gsLst>
                  <a:gs pos="0">
                    <a:srgbClr val="9CC769"/>
                  </a:gs>
                  <a:gs pos="100000">
                    <a:srgbClr val="26301A"/>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1" name="Freeform 15"/>
              <p:cNvSpPr/>
              <p:nvPr/>
            </p:nvSpPr>
            <p:spPr bwMode="gray">
              <a:xfrm>
                <a:off x="2209" y="1948"/>
                <a:ext cx="1295"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CC769"/>
                  </a:gs>
                </a:gsLst>
                <a:lin ang="54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14" name="Group 18"/>
            <p:cNvGrpSpPr/>
            <p:nvPr/>
          </p:nvGrpSpPr>
          <p:grpSpPr bwMode="auto">
            <a:xfrm>
              <a:off x="1776" y="2428"/>
              <a:ext cx="960" cy="958"/>
              <a:chOff x="2016" y="1920"/>
              <a:chExt cx="1680" cy="1680"/>
            </a:xfrm>
          </p:grpSpPr>
          <p:sp>
            <p:nvSpPr>
              <p:cNvPr id="18" name="Oval 19"/>
              <p:cNvSpPr>
                <a:spLocks noChangeArrowheads="1"/>
              </p:cNvSpPr>
              <p:nvPr/>
            </p:nvSpPr>
            <p:spPr bwMode="gray">
              <a:xfrm>
                <a:off x="2016" y="1920"/>
                <a:ext cx="1680" cy="1680"/>
              </a:xfrm>
              <a:prstGeom prst="ellipse">
                <a:avLst/>
              </a:prstGeom>
              <a:gradFill rotWithShape="1">
                <a:gsLst>
                  <a:gs pos="0">
                    <a:srgbClr val="36A1B6"/>
                  </a:gs>
                  <a:gs pos="100000">
                    <a:srgbClr val="1C535D"/>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9" name="Freeform 20"/>
              <p:cNvSpPr/>
              <p:nvPr/>
            </p:nvSpPr>
            <p:spPr bwMode="gray">
              <a:xfrm>
                <a:off x="2209" y="1948"/>
                <a:ext cx="1295" cy="63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6A1B6"/>
                  </a:gs>
                </a:gsLst>
                <a:lin ang="54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15" name="Group 24"/>
            <p:cNvGrpSpPr/>
            <p:nvPr/>
          </p:nvGrpSpPr>
          <p:grpSpPr bwMode="auto">
            <a:xfrm>
              <a:off x="3072" y="2400"/>
              <a:ext cx="960" cy="958"/>
              <a:chOff x="2016" y="1920"/>
              <a:chExt cx="1680" cy="1680"/>
            </a:xfrm>
          </p:grpSpPr>
          <p:sp>
            <p:nvSpPr>
              <p:cNvPr id="16" name="Oval 25"/>
              <p:cNvSpPr>
                <a:spLocks noChangeArrowheads="1"/>
              </p:cNvSpPr>
              <p:nvPr/>
            </p:nvSpPr>
            <p:spPr bwMode="gray">
              <a:xfrm>
                <a:off x="2016" y="1920"/>
                <a:ext cx="1680" cy="1680"/>
              </a:xfrm>
              <a:prstGeom prst="ellipse">
                <a:avLst/>
              </a:prstGeom>
              <a:gradFill rotWithShape="1">
                <a:gsLst>
                  <a:gs pos="0">
                    <a:srgbClr val="4987E3"/>
                  </a:gs>
                  <a:gs pos="100000">
                    <a:srgbClr val="26457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7" name="Freeform 26"/>
              <p:cNvSpPr/>
              <p:nvPr/>
            </p:nvSpPr>
            <p:spPr bwMode="gray">
              <a:xfrm>
                <a:off x="2209" y="1948"/>
                <a:ext cx="1295" cy="63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4987E3"/>
                  </a:gs>
                </a:gsLst>
                <a:lin ang="540000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27" name="文本占位符 29"/>
          <p:cNvSpPr>
            <a:spLocks noGrp="1"/>
          </p:cNvSpPr>
          <p:nvPr>
            <p:ph type="body" sz="quarter" idx="12"/>
          </p:nvPr>
        </p:nvSpPr>
        <p:spPr>
          <a:xfrm>
            <a:off x="1597573" y="4939208"/>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8" name="文本占位符 29"/>
          <p:cNvSpPr>
            <a:spLocks noGrp="1"/>
          </p:cNvSpPr>
          <p:nvPr>
            <p:ph type="body" sz="quarter" idx="13"/>
          </p:nvPr>
        </p:nvSpPr>
        <p:spPr>
          <a:xfrm>
            <a:off x="4183117" y="4939208"/>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29" name="文本占位符 29"/>
          <p:cNvSpPr>
            <a:spLocks noGrp="1"/>
          </p:cNvSpPr>
          <p:nvPr>
            <p:ph type="body" sz="quarter" idx="14"/>
          </p:nvPr>
        </p:nvSpPr>
        <p:spPr>
          <a:xfrm>
            <a:off x="6936828" y="4939208"/>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30" name="文本占位符 29"/>
          <p:cNvSpPr>
            <a:spLocks noGrp="1"/>
          </p:cNvSpPr>
          <p:nvPr>
            <p:ph type="body" sz="quarter" idx="15"/>
          </p:nvPr>
        </p:nvSpPr>
        <p:spPr>
          <a:xfrm>
            <a:off x="9480332" y="4939208"/>
            <a:ext cx="1205187" cy="358775"/>
          </a:xfrm>
        </p:spPr>
        <p:txBody>
          <a:bodyPr/>
          <a:lstStyle>
            <a:lvl1pPr algn="ctr">
              <a:buNone/>
              <a:defRPr lang="zh-CN" altLang="en-US" sz="1800" b="1" dirty="0">
                <a:solidFill>
                  <a:schemeClr val="bg1"/>
                </a:solidFill>
              </a:defRPr>
            </a:lvl1pPr>
          </a:lstStyle>
          <a:p>
            <a:pPr lvl="0"/>
            <a:r>
              <a:rPr lang="zh-CN" altLang="en-US"/>
              <a:t>单击此处编辑母版文本样式</a:t>
            </a:r>
          </a:p>
        </p:txBody>
      </p:sp>
      <p:sp>
        <p:nvSpPr>
          <p:cNvPr id="31" name="文本占位符 8"/>
          <p:cNvSpPr>
            <a:spLocks noGrp="1"/>
          </p:cNvSpPr>
          <p:nvPr>
            <p:ph type="body" sz="quarter" idx="16"/>
          </p:nvPr>
        </p:nvSpPr>
        <p:spPr>
          <a:xfrm>
            <a:off x="3562904" y="1713678"/>
            <a:ext cx="4841985" cy="398900"/>
          </a:xfrm>
        </p:spPr>
        <p:txBody>
          <a:bodyPr anchor="ctr"/>
          <a:lstStyle>
            <a:lvl1pPr algn="ctr">
              <a:buNone/>
              <a:defRPr sz="2400" b="0">
                <a:solidFill>
                  <a:schemeClr val="bg1"/>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32" name="文本占位符 46"/>
          <p:cNvSpPr>
            <a:spLocks noGrp="1"/>
          </p:cNvSpPr>
          <p:nvPr>
            <p:ph type="body" sz="quarter" idx="17"/>
          </p:nvPr>
        </p:nvSpPr>
        <p:spPr>
          <a:xfrm>
            <a:off x="4827940" y="3084184"/>
            <a:ext cx="2283883" cy="495300"/>
          </a:xfrm>
        </p:spPr>
        <p:txBody>
          <a:bodyPr anchor="ctr"/>
          <a:lstStyle>
            <a:lvl1pPr algn="ctr">
              <a:buNone/>
              <a:defRPr sz="1800" b="0">
                <a:solidFill>
                  <a:schemeClr val="tx2">
                    <a:lumMod val="50000"/>
                  </a:schemeClr>
                </a:solidFill>
                <a:effectLst/>
              </a:defRPr>
            </a:lvl1pPr>
          </a:lstStyle>
          <a:p>
            <a:pPr lvl="0"/>
            <a:r>
              <a:rPr lang="zh-CN" altLang="en-US"/>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
        <p:nvSpPr>
          <p:cNvPr id="3"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dirty="0"/>
              <a:t>单击此处编辑母版标题样式</a:t>
            </a:r>
            <a:endParaRPr lang="en-US" altLang="zh-C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详细列表">
    <p:spTree>
      <p:nvGrpSpPr>
        <p:cNvPr id="1" name=""/>
        <p:cNvGrpSpPr/>
        <p:nvPr/>
      </p:nvGrpSpPr>
      <p:grpSpPr>
        <a:xfrm>
          <a:off x="0" y="0"/>
          <a:ext cx="0" cy="0"/>
          <a:chOff x="0" y="0"/>
          <a:chExt cx="0" cy="0"/>
        </a:xfrm>
      </p:grpSpPr>
      <p:grpSp>
        <p:nvGrpSpPr>
          <p:cNvPr id="6" name="Group 91"/>
          <p:cNvGrpSpPr/>
          <p:nvPr/>
        </p:nvGrpSpPr>
        <p:grpSpPr bwMode="auto">
          <a:xfrm>
            <a:off x="1576917" y="2173288"/>
            <a:ext cx="2885016" cy="3160712"/>
            <a:chOff x="745" y="1369"/>
            <a:chExt cx="1363" cy="1991"/>
          </a:xfrm>
        </p:grpSpPr>
        <p:sp>
          <p:nvSpPr>
            <p:cNvPr id="7" name="AutoShape 92"/>
            <p:cNvSpPr>
              <a:spLocks noChangeArrowheads="1"/>
            </p:cNvSpPr>
            <p:nvPr/>
          </p:nvSpPr>
          <p:spPr bwMode="gray">
            <a:xfrm>
              <a:off x="745" y="1560"/>
              <a:ext cx="1363" cy="1800"/>
            </a:xfrm>
            <a:prstGeom prst="roundRect">
              <a:avLst>
                <a:gd name="adj" fmla="val 17509"/>
              </a:avLst>
            </a:prstGeom>
            <a:gradFill rotWithShape="1">
              <a:gsLst>
                <a:gs pos="0">
                  <a:srgbClr val="4E91D4"/>
                </a:gs>
                <a:gs pos="100000">
                  <a:srgbClr val="3477A4"/>
                </a:gs>
              </a:gsLst>
              <a:lin ang="2700000" scaled="1"/>
            </a:gradFill>
            <a:ln>
              <a:noFill/>
            </a:ln>
            <a:effectLst>
              <a:prstShdw prst="shdw12">
                <a:srgbClr val="B2B2B2">
                  <a:alpha val="50000"/>
                </a:srgbClr>
              </a:prst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8" name="AutoShape 93"/>
            <p:cNvSpPr>
              <a:spLocks noChangeArrowheads="1"/>
            </p:cNvSpPr>
            <p:nvPr/>
          </p:nvSpPr>
          <p:spPr bwMode="gray">
            <a:xfrm>
              <a:off x="766" y="1565"/>
              <a:ext cx="1322" cy="1766"/>
            </a:xfrm>
            <a:prstGeom prst="roundRect">
              <a:avLst>
                <a:gd name="adj" fmla="val 16667"/>
              </a:avLst>
            </a:prstGeom>
            <a:solidFill>
              <a:srgbClr val="3CA1E6"/>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9" name="AutoShape 94"/>
            <p:cNvSpPr>
              <a:spLocks noChangeArrowheads="1"/>
            </p:cNvSpPr>
            <p:nvPr/>
          </p:nvSpPr>
          <p:spPr bwMode="gray">
            <a:xfrm>
              <a:off x="777" y="2865"/>
              <a:ext cx="1304" cy="447"/>
            </a:xfrm>
            <a:prstGeom prst="roundRect">
              <a:avLst>
                <a:gd name="adj" fmla="val 50000"/>
              </a:avLst>
            </a:prstGeom>
            <a:gradFill rotWithShape="1">
              <a:gsLst>
                <a:gs pos="0">
                  <a:srgbClr val="3CA1E6">
                    <a:alpha val="0"/>
                  </a:srgbClr>
                </a:gs>
                <a:gs pos="100000">
                  <a:srgbClr val="9BCFF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10" name="AutoShape 95"/>
            <p:cNvSpPr>
              <a:spLocks noChangeArrowheads="1"/>
            </p:cNvSpPr>
            <p:nvPr/>
          </p:nvSpPr>
          <p:spPr bwMode="gray">
            <a:xfrm>
              <a:off x="777" y="1579"/>
              <a:ext cx="1304" cy="446"/>
            </a:xfrm>
            <a:prstGeom prst="roundRect">
              <a:avLst>
                <a:gd name="adj" fmla="val 50000"/>
              </a:avLst>
            </a:prstGeom>
            <a:gradFill rotWithShape="1">
              <a:gsLst>
                <a:gs pos="0">
                  <a:srgbClr val="BEE0F7"/>
                </a:gs>
                <a:gs pos="100000">
                  <a:srgbClr val="3CA1E6">
                    <a:alpha val="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grpSp>
          <p:nvGrpSpPr>
            <p:cNvPr id="11" name="Group 96"/>
            <p:cNvGrpSpPr/>
            <p:nvPr/>
          </p:nvGrpSpPr>
          <p:grpSpPr bwMode="auto">
            <a:xfrm>
              <a:off x="1214" y="1369"/>
              <a:ext cx="405" cy="392"/>
              <a:chOff x="1289" y="587"/>
              <a:chExt cx="668" cy="647"/>
            </a:xfrm>
          </p:grpSpPr>
          <p:sp>
            <p:nvSpPr>
              <p:cNvPr id="13" name="Oval 97"/>
              <p:cNvSpPr>
                <a:spLocks noChangeArrowheads="1"/>
              </p:cNvSpPr>
              <p:nvPr/>
            </p:nvSpPr>
            <p:spPr bwMode="gray">
              <a:xfrm>
                <a:off x="1289" y="670"/>
                <a:ext cx="668" cy="495"/>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14" name="Oval 98"/>
              <p:cNvSpPr>
                <a:spLocks noChangeArrowheads="1"/>
              </p:cNvSpPr>
              <p:nvPr/>
            </p:nvSpPr>
            <p:spPr bwMode="gray">
              <a:xfrm>
                <a:off x="1296" y="587"/>
                <a:ext cx="648" cy="647"/>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15" name="Oval 99"/>
              <p:cNvSpPr>
                <a:spLocks noChangeArrowheads="1"/>
              </p:cNvSpPr>
              <p:nvPr/>
            </p:nvSpPr>
            <p:spPr bwMode="gray">
              <a:xfrm>
                <a:off x="1304" y="590"/>
                <a:ext cx="632" cy="63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16" name="Oval 100"/>
              <p:cNvSpPr>
                <a:spLocks noChangeArrowheads="1"/>
              </p:cNvSpPr>
              <p:nvPr/>
            </p:nvSpPr>
            <p:spPr bwMode="gray">
              <a:xfrm>
                <a:off x="1310" y="597"/>
                <a:ext cx="600" cy="589"/>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17" name="Oval 101"/>
              <p:cNvSpPr>
                <a:spLocks noChangeArrowheads="1"/>
              </p:cNvSpPr>
              <p:nvPr/>
            </p:nvSpPr>
            <p:spPr bwMode="gray">
              <a:xfrm>
                <a:off x="1347" y="613"/>
                <a:ext cx="533" cy="47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grpSp>
        <p:sp>
          <p:nvSpPr>
            <p:cNvPr id="12" name="Text Box 102"/>
            <p:cNvSpPr txBox="1">
              <a:spLocks noChangeArrowheads="1"/>
            </p:cNvSpPr>
            <p:nvPr/>
          </p:nvSpPr>
          <p:spPr bwMode="gray">
            <a:xfrm>
              <a:off x="1330" y="1424"/>
              <a:ext cx="162" cy="252"/>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eaLnBrk="1" hangingPunct="1">
                <a:spcBef>
                  <a:spcPct val="0"/>
                </a:spcBef>
                <a:buFontTx/>
                <a:buNone/>
                <a:defRPr/>
              </a:pPr>
              <a:r>
                <a:rPr lang="en-US" altLang="zh-CN" sz="2000" b="1">
                  <a:solidFill>
                    <a:srgbClr val="00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1</a:t>
              </a:r>
            </a:p>
          </p:txBody>
        </p:sp>
      </p:grpSp>
      <p:grpSp>
        <p:nvGrpSpPr>
          <p:cNvPr id="18" name="Group 104"/>
          <p:cNvGrpSpPr/>
          <p:nvPr/>
        </p:nvGrpSpPr>
        <p:grpSpPr bwMode="auto">
          <a:xfrm>
            <a:off x="7884584" y="2170113"/>
            <a:ext cx="2885016" cy="3160712"/>
            <a:chOff x="3725" y="1367"/>
            <a:chExt cx="1363" cy="1991"/>
          </a:xfrm>
        </p:grpSpPr>
        <p:sp>
          <p:nvSpPr>
            <p:cNvPr id="19" name="AutoShape 105"/>
            <p:cNvSpPr>
              <a:spLocks noChangeArrowheads="1"/>
            </p:cNvSpPr>
            <p:nvPr/>
          </p:nvSpPr>
          <p:spPr bwMode="gray">
            <a:xfrm>
              <a:off x="3725" y="1558"/>
              <a:ext cx="1363" cy="1800"/>
            </a:xfrm>
            <a:prstGeom prst="roundRect">
              <a:avLst>
                <a:gd name="adj" fmla="val 17509"/>
              </a:avLst>
            </a:prstGeom>
            <a:gradFill rotWithShape="1">
              <a:gsLst>
                <a:gs pos="0">
                  <a:srgbClr val="B59F43"/>
                </a:gs>
                <a:gs pos="100000">
                  <a:srgbClr val="8F8849"/>
                </a:gs>
              </a:gsLst>
              <a:lin ang="2700000" scaled="1"/>
            </a:gradFill>
            <a:ln>
              <a:noFill/>
            </a:ln>
            <a:effectLst>
              <a:prstShdw prst="shdw11">
                <a:srgbClr val="B2B2B2">
                  <a:alpha val="50000"/>
                </a:srgbClr>
              </a:prstShdw>
            </a:effectLst>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0" name="AutoShape 106"/>
            <p:cNvSpPr>
              <a:spLocks noChangeArrowheads="1"/>
            </p:cNvSpPr>
            <p:nvPr/>
          </p:nvSpPr>
          <p:spPr bwMode="gray">
            <a:xfrm>
              <a:off x="3746" y="1563"/>
              <a:ext cx="1322" cy="1766"/>
            </a:xfrm>
            <a:prstGeom prst="roundRect">
              <a:avLst>
                <a:gd name="adj" fmla="val 16667"/>
              </a:avLst>
            </a:prstGeom>
            <a:solidFill>
              <a:srgbClr val="E9E065"/>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1" name="AutoShape 107"/>
            <p:cNvSpPr>
              <a:spLocks noChangeArrowheads="1"/>
            </p:cNvSpPr>
            <p:nvPr/>
          </p:nvSpPr>
          <p:spPr bwMode="gray">
            <a:xfrm>
              <a:off x="3757" y="2863"/>
              <a:ext cx="1304" cy="447"/>
            </a:xfrm>
            <a:prstGeom prst="roundRect">
              <a:avLst>
                <a:gd name="adj" fmla="val 50000"/>
              </a:avLst>
            </a:prstGeom>
            <a:gradFill rotWithShape="1">
              <a:gsLst>
                <a:gs pos="0">
                  <a:srgbClr val="E9E065"/>
                </a:gs>
                <a:gs pos="100000">
                  <a:srgbClr val="F2EDA6"/>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2" name="AutoShape 108"/>
            <p:cNvSpPr>
              <a:spLocks noChangeArrowheads="1"/>
            </p:cNvSpPr>
            <p:nvPr/>
          </p:nvSpPr>
          <p:spPr bwMode="gray">
            <a:xfrm>
              <a:off x="3757" y="1577"/>
              <a:ext cx="1304" cy="446"/>
            </a:xfrm>
            <a:prstGeom prst="roundRect">
              <a:avLst>
                <a:gd name="adj" fmla="val 50000"/>
              </a:avLst>
            </a:prstGeom>
            <a:gradFill rotWithShape="1">
              <a:gsLst>
                <a:gs pos="0">
                  <a:srgbClr val="F8F5CC"/>
                </a:gs>
                <a:gs pos="100000">
                  <a:srgbClr val="E9E06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grpSp>
          <p:nvGrpSpPr>
            <p:cNvPr id="23" name="Group 109"/>
            <p:cNvGrpSpPr/>
            <p:nvPr/>
          </p:nvGrpSpPr>
          <p:grpSpPr bwMode="auto">
            <a:xfrm>
              <a:off x="4194" y="1367"/>
              <a:ext cx="405" cy="392"/>
              <a:chOff x="1289" y="587"/>
              <a:chExt cx="668" cy="647"/>
            </a:xfrm>
          </p:grpSpPr>
          <p:sp>
            <p:nvSpPr>
              <p:cNvPr id="25" name="Oval 110"/>
              <p:cNvSpPr>
                <a:spLocks noChangeArrowheads="1"/>
              </p:cNvSpPr>
              <p:nvPr/>
            </p:nvSpPr>
            <p:spPr bwMode="gray">
              <a:xfrm>
                <a:off x="1289" y="670"/>
                <a:ext cx="668" cy="495"/>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6" name="Oval 111"/>
              <p:cNvSpPr>
                <a:spLocks noChangeArrowheads="1"/>
              </p:cNvSpPr>
              <p:nvPr/>
            </p:nvSpPr>
            <p:spPr bwMode="gray">
              <a:xfrm>
                <a:off x="1296" y="587"/>
                <a:ext cx="648" cy="647"/>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7" name="Oval 112"/>
              <p:cNvSpPr>
                <a:spLocks noChangeArrowheads="1"/>
              </p:cNvSpPr>
              <p:nvPr/>
            </p:nvSpPr>
            <p:spPr bwMode="gray">
              <a:xfrm>
                <a:off x="1304" y="590"/>
                <a:ext cx="632" cy="63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8" name="Oval 113"/>
              <p:cNvSpPr>
                <a:spLocks noChangeArrowheads="1"/>
              </p:cNvSpPr>
              <p:nvPr/>
            </p:nvSpPr>
            <p:spPr bwMode="gray">
              <a:xfrm>
                <a:off x="1310" y="597"/>
                <a:ext cx="600" cy="589"/>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29" name="Oval 114"/>
              <p:cNvSpPr>
                <a:spLocks noChangeArrowheads="1"/>
              </p:cNvSpPr>
              <p:nvPr/>
            </p:nvSpPr>
            <p:spPr bwMode="gray">
              <a:xfrm>
                <a:off x="1347" y="613"/>
                <a:ext cx="533" cy="47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grpSp>
        <p:sp>
          <p:nvSpPr>
            <p:cNvPr id="24" name="Text Box 115"/>
            <p:cNvSpPr txBox="1">
              <a:spLocks noChangeArrowheads="1"/>
            </p:cNvSpPr>
            <p:nvPr/>
          </p:nvSpPr>
          <p:spPr bwMode="gray">
            <a:xfrm>
              <a:off x="4310" y="1422"/>
              <a:ext cx="162" cy="252"/>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eaLnBrk="1" hangingPunct="1">
                <a:spcBef>
                  <a:spcPct val="0"/>
                </a:spcBef>
                <a:buFontTx/>
                <a:buNone/>
                <a:defRPr/>
              </a:pPr>
              <a:r>
                <a:rPr lang="en-US" altLang="zh-CN" sz="2000" b="1">
                  <a:solidFill>
                    <a:srgbClr val="00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3</a:t>
              </a:r>
            </a:p>
          </p:txBody>
        </p:sp>
      </p:grpSp>
      <p:grpSp>
        <p:nvGrpSpPr>
          <p:cNvPr id="30" name="Group 117"/>
          <p:cNvGrpSpPr/>
          <p:nvPr/>
        </p:nvGrpSpPr>
        <p:grpSpPr bwMode="auto">
          <a:xfrm>
            <a:off x="4726517" y="2173288"/>
            <a:ext cx="2885016" cy="3160712"/>
            <a:chOff x="2256" y="1157"/>
            <a:chExt cx="1363" cy="1991"/>
          </a:xfrm>
        </p:grpSpPr>
        <p:sp>
          <p:nvSpPr>
            <p:cNvPr id="31" name="AutoShape 118"/>
            <p:cNvSpPr>
              <a:spLocks noChangeArrowheads="1"/>
            </p:cNvSpPr>
            <p:nvPr/>
          </p:nvSpPr>
          <p:spPr bwMode="gray">
            <a:xfrm>
              <a:off x="2256" y="1348"/>
              <a:ext cx="1363" cy="1800"/>
            </a:xfrm>
            <a:prstGeom prst="roundRect">
              <a:avLst>
                <a:gd name="adj" fmla="val 17509"/>
              </a:avLst>
            </a:prstGeom>
            <a:gradFill rotWithShape="1">
              <a:gsLst>
                <a:gs pos="0">
                  <a:srgbClr val="34B034"/>
                </a:gs>
                <a:gs pos="100000">
                  <a:srgbClr val="3F8B4A"/>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2" name="AutoShape 119"/>
            <p:cNvSpPr>
              <a:spLocks noChangeArrowheads="1"/>
            </p:cNvSpPr>
            <p:nvPr/>
          </p:nvSpPr>
          <p:spPr bwMode="gray">
            <a:xfrm>
              <a:off x="2277" y="1353"/>
              <a:ext cx="1322" cy="1766"/>
            </a:xfrm>
            <a:prstGeom prst="roundRect">
              <a:avLst>
                <a:gd name="adj" fmla="val 16667"/>
              </a:avLst>
            </a:prstGeom>
            <a:solidFill>
              <a:srgbClr val="73E77E"/>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3" name="AutoShape 120"/>
            <p:cNvSpPr>
              <a:spLocks noChangeArrowheads="1"/>
            </p:cNvSpPr>
            <p:nvPr/>
          </p:nvSpPr>
          <p:spPr bwMode="gray">
            <a:xfrm>
              <a:off x="2288" y="2653"/>
              <a:ext cx="1304" cy="447"/>
            </a:xfrm>
            <a:prstGeom prst="roundRect">
              <a:avLst>
                <a:gd name="adj" fmla="val 50000"/>
              </a:avLst>
            </a:prstGeom>
            <a:gradFill rotWithShape="1">
              <a:gsLst>
                <a:gs pos="0">
                  <a:srgbClr val="73E77E"/>
                </a:gs>
                <a:gs pos="100000">
                  <a:srgbClr val="B3F2B9"/>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4" name="AutoShape 121"/>
            <p:cNvSpPr>
              <a:spLocks noChangeArrowheads="1"/>
            </p:cNvSpPr>
            <p:nvPr/>
          </p:nvSpPr>
          <p:spPr bwMode="gray">
            <a:xfrm>
              <a:off x="2288" y="1367"/>
              <a:ext cx="1304" cy="446"/>
            </a:xfrm>
            <a:prstGeom prst="roundRect">
              <a:avLst>
                <a:gd name="adj" fmla="val 50000"/>
              </a:avLst>
            </a:prstGeom>
            <a:gradFill rotWithShape="1">
              <a:gsLst>
                <a:gs pos="0">
                  <a:srgbClr val="D0F7D4"/>
                </a:gs>
                <a:gs pos="100000">
                  <a:srgbClr val="73E77E"/>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5" name="Oval 122"/>
            <p:cNvSpPr>
              <a:spLocks noChangeArrowheads="1"/>
            </p:cNvSpPr>
            <p:nvPr/>
          </p:nvSpPr>
          <p:spPr bwMode="gray">
            <a:xfrm>
              <a:off x="2725" y="1207"/>
              <a:ext cx="405" cy="300"/>
            </a:xfrm>
            <a:prstGeom prst="ellipse">
              <a:avLst/>
            </a:prstGeom>
            <a:solidFill>
              <a:srgbClr val="333333"/>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6" name="Oval 123"/>
            <p:cNvSpPr>
              <a:spLocks noChangeArrowheads="1"/>
            </p:cNvSpPr>
            <p:nvPr/>
          </p:nvSpPr>
          <p:spPr bwMode="gray">
            <a:xfrm>
              <a:off x="2729" y="1157"/>
              <a:ext cx="392" cy="39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7" name="Oval 124"/>
            <p:cNvSpPr>
              <a:spLocks noChangeArrowheads="1"/>
            </p:cNvSpPr>
            <p:nvPr/>
          </p:nvSpPr>
          <p:spPr bwMode="gray">
            <a:xfrm>
              <a:off x="2734" y="1159"/>
              <a:ext cx="383" cy="383"/>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8" name="Oval 125"/>
            <p:cNvSpPr>
              <a:spLocks noChangeArrowheads="1"/>
            </p:cNvSpPr>
            <p:nvPr/>
          </p:nvSpPr>
          <p:spPr bwMode="gray">
            <a:xfrm>
              <a:off x="2738" y="1163"/>
              <a:ext cx="364" cy="357"/>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39" name="Oval 126"/>
            <p:cNvSpPr>
              <a:spLocks noChangeArrowheads="1"/>
            </p:cNvSpPr>
            <p:nvPr/>
          </p:nvSpPr>
          <p:spPr bwMode="gray">
            <a:xfrm>
              <a:off x="2760" y="1173"/>
              <a:ext cx="323" cy="290"/>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sz="1600">
                <a:solidFill>
                  <a:srgbClr val="000000"/>
                </a:solidFill>
                <a:latin typeface="微软雅黑" panose="020B0503020204020204" pitchFamily="34" charset="-122"/>
                <a:ea typeface="微软雅黑" panose="020B0503020204020204" pitchFamily="34" charset="-122"/>
              </a:endParaRPr>
            </a:p>
          </p:txBody>
        </p:sp>
        <p:sp>
          <p:nvSpPr>
            <p:cNvPr id="40" name="Text Box 127"/>
            <p:cNvSpPr txBox="1">
              <a:spLocks noChangeArrowheads="1"/>
            </p:cNvSpPr>
            <p:nvPr/>
          </p:nvSpPr>
          <p:spPr bwMode="gray">
            <a:xfrm>
              <a:off x="2841" y="1212"/>
              <a:ext cx="162" cy="252"/>
            </a:xfrm>
            <a:prstGeom prst="rect">
              <a:avLst/>
            </a:prstGeom>
            <a:noFill/>
            <a:ln w="9525" algn="ctr">
              <a:noFill/>
              <a:miter lim="800000"/>
            </a:ln>
            <a:effectLst/>
          </p:spPr>
          <p:txBody>
            <a:bodyPr wrap="none">
              <a:spAutoFit/>
            </a:bodyPr>
            <a:lstStyle>
              <a:lvl1pPr eaLnBrk="0" hangingPunct="0">
                <a:spcBef>
                  <a:spcPct val="50000"/>
                </a:spcBef>
                <a:buChar char="•"/>
                <a:defRPr>
                  <a:solidFill>
                    <a:srgbClr val="4D4D4D"/>
                  </a:solidFill>
                  <a:latin typeface="Segoe"/>
                  <a:ea typeface="MS PGothic" panose="020B0600070205080204" pitchFamily="34" charset="-128"/>
                </a:defRPr>
              </a:lvl1pPr>
              <a:lvl2pPr marL="742950" indent="-285750" eaLnBrk="0" hangingPunct="0">
                <a:spcBef>
                  <a:spcPct val="50000"/>
                </a:spcBef>
                <a:buChar char="•"/>
                <a:defRPr>
                  <a:solidFill>
                    <a:srgbClr val="4D4D4D"/>
                  </a:solidFill>
                  <a:latin typeface="Segoe"/>
                  <a:ea typeface="MS PGothic" panose="020B0600070205080204" pitchFamily="34" charset="-128"/>
                </a:defRPr>
              </a:lvl2pPr>
              <a:lvl3pPr marL="1143000" indent="-228600" eaLnBrk="0" hangingPunct="0">
                <a:spcBef>
                  <a:spcPct val="50000"/>
                </a:spcBef>
                <a:buChar char="•"/>
                <a:defRPr>
                  <a:solidFill>
                    <a:srgbClr val="4D4D4D"/>
                  </a:solidFill>
                  <a:latin typeface="Segoe"/>
                  <a:ea typeface="MS PGothic" panose="020B0600070205080204" pitchFamily="34" charset="-128"/>
                </a:defRPr>
              </a:lvl3pPr>
              <a:lvl4pPr marL="1600200" indent="-228600" eaLnBrk="0" hangingPunct="0">
                <a:spcBef>
                  <a:spcPct val="50000"/>
                </a:spcBef>
                <a:buChar char="•"/>
                <a:defRPr>
                  <a:solidFill>
                    <a:srgbClr val="4D4D4D"/>
                  </a:solidFill>
                  <a:latin typeface="Segoe"/>
                  <a:ea typeface="MS PGothic" panose="020B0600070205080204" pitchFamily="34" charset="-128"/>
                </a:defRPr>
              </a:lvl4pPr>
              <a:lvl5pPr marL="2057400" indent="-228600" eaLnBrk="0" hangingPunct="0">
                <a:spcBef>
                  <a:spcPct val="50000"/>
                </a:spcBef>
                <a:buChar char="•"/>
                <a:defRPr>
                  <a:solidFill>
                    <a:srgbClr val="4D4D4D"/>
                  </a:solidFill>
                  <a:latin typeface="Segoe"/>
                  <a:ea typeface="MS PGothic" panose="020B0600070205080204" pitchFamily="34" charset="-128"/>
                </a:defRPr>
              </a:lvl5pPr>
              <a:lvl6pPr marL="25146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6pPr>
              <a:lvl7pPr marL="29718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7pPr>
              <a:lvl8pPr marL="34290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8pPr>
              <a:lvl9pPr marL="3886200" indent="-228600" eaLnBrk="0" fontAlgn="base" hangingPunct="0">
                <a:spcBef>
                  <a:spcPct val="50000"/>
                </a:spcBef>
                <a:spcAft>
                  <a:spcPct val="0"/>
                </a:spcAft>
                <a:buChar char="•"/>
                <a:defRPr>
                  <a:solidFill>
                    <a:srgbClr val="4D4D4D"/>
                  </a:solidFill>
                  <a:latin typeface="Segoe"/>
                  <a:ea typeface="MS PGothic" panose="020B0600070205080204" pitchFamily="34" charset="-128"/>
                </a:defRPr>
              </a:lvl9pPr>
            </a:lstStyle>
            <a:p>
              <a:pPr algn="ctr" eaLnBrk="1" hangingPunct="1">
                <a:spcBef>
                  <a:spcPct val="0"/>
                </a:spcBef>
                <a:buFontTx/>
                <a:buNone/>
                <a:defRPr/>
              </a:pPr>
              <a:r>
                <a:rPr lang="en-US" altLang="zh-CN" sz="2000" b="1">
                  <a:solidFill>
                    <a:srgbClr val="000000"/>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2</a:t>
              </a:r>
            </a:p>
          </p:txBody>
        </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42" name="文本占位符 36"/>
          <p:cNvSpPr>
            <a:spLocks noGrp="1"/>
          </p:cNvSpPr>
          <p:nvPr>
            <p:ph type="body" sz="quarter" idx="11"/>
          </p:nvPr>
        </p:nvSpPr>
        <p:spPr>
          <a:xfrm>
            <a:off x="4841277" y="2806483"/>
            <a:ext cx="261407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43" name="文本占位符 36"/>
          <p:cNvSpPr>
            <a:spLocks noGrp="1"/>
          </p:cNvSpPr>
          <p:nvPr>
            <p:ph type="body" sz="quarter" idx="12"/>
          </p:nvPr>
        </p:nvSpPr>
        <p:spPr>
          <a:xfrm>
            <a:off x="1702178" y="2806483"/>
            <a:ext cx="261407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44" name="文本占位符 36"/>
          <p:cNvSpPr>
            <a:spLocks noGrp="1"/>
          </p:cNvSpPr>
          <p:nvPr>
            <p:ph type="body" sz="quarter" idx="13"/>
          </p:nvPr>
        </p:nvSpPr>
        <p:spPr>
          <a:xfrm>
            <a:off x="8008389" y="2806483"/>
            <a:ext cx="261407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概念分支">
    <p:spTree>
      <p:nvGrpSpPr>
        <p:cNvPr id="1" name=""/>
        <p:cNvGrpSpPr/>
        <p:nvPr/>
      </p:nvGrpSpPr>
      <p:grpSpPr>
        <a:xfrm>
          <a:off x="0" y="0"/>
          <a:ext cx="0" cy="0"/>
          <a:chOff x="0" y="0"/>
          <a:chExt cx="0" cy="0"/>
        </a:xfrm>
      </p:grpSpPr>
      <p:sp>
        <p:nvSpPr>
          <p:cNvPr id="6" name="AutoShape 5"/>
          <p:cNvSpPr>
            <a:spLocks noChangeArrowheads="1"/>
          </p:cNvSpPr>
          <p:nvPr/>
        </p:nvSpPr>
        <p:spPr bwMode="auto">
          <a:xfrm>
            <a:off x="1625602" y="3228978"/>
            <a:ext cx="2874433" cy="2544763"/>
          </a:xfrm>
          <a:prstGeom prst="roundRect">
            <a:avLst>
              <a:gd name="adj" fmla="val 16667"/>
            </a:avLst>
          </a:prstGeom>
          <a:noFill/>
          <a:ln w="38100">
            <a:solidFill>
              <a:srgbClr val="000000"/>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7" name="Freeform 8"/>
          <p:cNvSpPr/>
          <p:nvPr/>
        </p:nvSpPr>
        <p:spPr bwMode="gray">
          <a:xfrm>
            <a:off x="4241800" y="3135313"/>
            <a:ext cx="1134533" cy="1185862"/>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D9520F"/>
              </a:gs>
              <a:gs pos="100000">
                <a:srgbClr val="F3C8B3"/>
              </a:gs>
            </a:gsLst>
            <a:lin ang="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8" name="AutoShape 9"/>
          <p:cNvSpPr>
            <a:spLocks noChangeAspect="1" noChangeArrowheads="1" noTextEdit="1"/>
          </p:cNvSpPr>
          <p:nvPr/>
        </p:nvSpPr>
        <p:spPr bwMode="gray">
          <a:xfrm flipH="1">
            <a:off x="6311900" y="3132138"/>
            <a:ext cx="1143000" cy="1189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9" name="Group 11"/>
          <p:cNvGrpSpPr/>
          <p:nvPr/>
        </p:nvGrpSpPr>
        <p:grpSpPr bwMode="auto">
          <a:xfrm>
            <a:off x="4021667" y="1582738"/>
            <a:ext cx="3769784" cy="1528762"/>
            <a:chOff x="1997" y="1314"/>
            <a:chExt cx="1889" cy="1009"/>
          </a:xfrm>
        </p:grpSpPr>
        <p:grpSp>
          <p:nvGrpSpPr>
            <p:cNvPr id="10" name="Group 12"/>
            <p:cNvGrpSpPr/>
            <p:nvPr/>
          </p:nvGrpSpPr>
          <p:grpSpPr bwMode="auto">
            <a:xfrm>
              <a:off x="1997" y="1404"/>
              <a:ext cx="1889" cy="919"/>
              <a:chOff x="1973" y="1027"/>
              <a:chExt cx="1926" cy="937"/>
            </a:xfrm>
          </p:grpSpPr>
          <p:sp>
            <p:nvSpPr>
              <p:cNvPr id="15" name="Oval 13"/>
              <p:cNvSpPr>
                <a:spLocks noChangeArrowheads="1"/>
              </p:cNvSpPr>
              <p:nvPr/>
            </p:nvSpPr>
            <p:spPr bwMode="gray">
              <a:xfrm>
                <a:off x="1994" y="1057"/>
                <a:ext cx="1905" cy="907"/>
              </a:xfrm>
              <a:prstGeom prst="ellipse">
                <a:avLst/>
              </a:prstGeom>
              <a:gradFill rotWithShape="1">
                <a:gsLst>
                  <a:gs pos="0">
                    <a:srgbClr val="36A1B6"/>
                  </a:gs>
                  <a:gs pos="100000">
                    <a:srgbClr val="1A4E59"/>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6" name="Oval 14"/>
              <p:cNvSpPr>
                <a:spLocks noChangeArrowheads="1"/>
              </p:cNvSpPr>
              <p:nvPr/>
            </p:nvSpPr>
            <p:spPr bwMode="gray">
              <a:xfrm>
                <a:off x="1973" y="1027"/>
                <a:ext cx="1905" cy="907"/>
              </a:xfrm>
              <a:prstGeom prst="ellipse">
                <a:avLst/>
              </a:prstGeom>
              <a:gradFill rotWithShape="1">
                <a:gsLst>
                  <a:gs pos="0">
                    <a:srgbClr val="D3E6BD"/>
                  </a:gs>
                  <a:gs pos="100000">
                    <a:srgbClr val="9CC769"/>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11" name="Oval 15"/>
            <p:cNvSpPr>
              <a:spLocks noChangeArrowheads="1"/>
            </p:cNvSpPr>
            <p:nvPr/>
          </p:nvSpPr>
          <p:spPr bwMode="gray">
            <a:xfrm>
              <a:off x="2086" y="1314"/>
              <a:ext cx="1691" cy="845"/>
            </a:xfrm>
            <a:prstGeom prst="ellipse">
              <a:avLst/>
            </a:prstGeom>
            <a:gradFill rotWithShape="1">
              <a:gsLst>
                <a:gs pos="0">
                  <a:srgbClr val="223E69"/>
                </a:gs>
                <a:gs pos="100000">
                  <a:srgbClr val="4987E3"/>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 name="Oval 16"/>
            <p:cNvSpPr>
              <a:spLocks noChangeArrowheads="1"/>
            </p:cNvSpPr>
            <p:nvPr/>
          </p:nvSpPr>
          <p:spPr bwMode="gray">
            <a:xfrm>
              <a:off x="2108" y="1319"/>
              <a:ext cx="1647" cy="824"/>
            </a:xfrm>
            <a:prstGeom prst="ellipse">
              <a:avLst/>
            </a:prstGeom>
            <a:gradFill rotWithShape="1">
              <a:gsLst>
                <a:gs pos="0">
                  <a:srgbClr val="4987E3">
                    <a:alpha val="0"/>
                  </a:srgbClr>
                </a:gs>
                <a:gs pos="100000">
                  <a:srgbClr val="BFD5F5"/>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 name="Oval 17"/>
            <p:cNvSpPr>
              <a:spLocks noChangeArrowheads="1"/>
            </p:cNvSpPr>
            <p:nvPr/>
          </p:nvSpPr>
          <p:spPr bwMode="gray">
            <a:xfrm>
              <a:off x="2125" y="1327"/>
              <a:ext cx="1570" cy="770"/>
            </a:xfrm>
            <a:prstGeom prst="ellipse">
              <a:avLst/>
            </a:prstGeom>
            <a:gradFill rotWithShape="1">
              <a:gsLst>
                <a:gs pos="0">
                  <a:srgbClr val="3A6BB4"/>
                </a:gs>
                <a:gs pos="100000">
                  <a:srgbClr val="4987E3">
                    <a:alpha val="48000"/>
                  </a:srgb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 name="Oval 18"/>
            <p:cNvSpPr>
              <a:spLocks noChangeArrowheads="1"/>
            </p:cNvSpPr>
            <p:nvPr/>
          </p:nvSpPr>
          <p:spPr bwMode="gray">
            <a:xfrm>
              <a:off x="2208" y="1344"/>
              <a:ext cx="1382" cy="621"/>
            </a:xfrm>
            <a:prstGeom prst="ellipse">
              <a:avLst/>
            </a:prstGeom>
            <a:gradFill rotWithShape="1">
              <a:gsLst>
                <a:gs pos="0">
                  <a:srgbClr val="FFFFFF"/>
                </a:gs>
                <a:gs pos="100000">
                  <a:srgbClr val="4987E3">
                    <a:alpha val="37999"/>
                  </a:srgbClr>
                </a:gs>
              </a:gsLst>
              <a:lin ang="27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latin typeface="微软雅黑" panose="020B0503020204020204" pitchFamily="34" charset="-122"/>
                <a:ea typeface="微软雅黑" panose="020B0503020204020204" pitchFamily="34" charset="-122"/>
              </a:endParaRPr>
            </a:p>
          </p:txBody>
        </p:sp>
      </p:grpSp>
      <p:sp>
        <p:nvSpPr>
          <p:cNvPr id="17" name="AutoShape 3"/>
          <p:cNvSpPr>
            <a:spLocks noChangeArrowheads="1"/>
          </p:cNvSpPr>
          <p:nvPr/>
        </p:nvSpPr>
        <p:spPr bwMode="auto">
          <a:xfrm>
            <a:off x="7183969" y="3228978"/>
            <a:ext cx="2874433" cy="2544763"/>
          </a:xfrm>
          <a:prstGeom prst="roundRect">
            <a:avLst>
              <a:gd name="adj" fmla="val 16667"/>
            </a:avLst>
          </a:prstGeom>
          <a:noFill/>
          <a:ln w="38100">
            <a:solidFill>
              <a:srgbClr val="000000"/>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algn="ctr"/>
            <a:endParaRPr lang="zh-CN" altLang="zh-CN">
              <a:solidFill>
                <a:srgbClr val="000000"/>
              </a:solidFill>
              <a:latin typeface="微软雅黑" panose="020B0503020204020204" pitchFamily="34" charset="-122"/>
              <a:ea typeface="微软雅黑" panose="020B0503020204020204" pitchFamily="34" charset="-122"/>
            </a:endParaRPr>
          </a:p>
        </p:txBody>
      </p:sp>
      <p:sp>
        <p:nvSpPr>
          <p:cNvPr id="18" name="Freeform 10"/>
          <p:cNvSpPr/>
          <p:nvPr/>
        </p:nvSpPr>
        <p:spPr bwMode="gray">
          <a:xfrm flipH="1">
            <a:off x="6318253" y="3135313"/>
            <a:ext cx="1136649" cy="1185862"/>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4987E3"/>
              </a:gs>
              <a:gs pos="100000">
                <a:srgbClr val="C5D9F6"/>
              </a:gs>
            </a:gsLst>
            <a:lin ang="0" scaled="1"/>
          </a:gra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23" name="文本占位符 36"/>
          <p:cNvSpPr>
            <a:spLocks noGrp="1"/>
          </p:cNvSpPr>
          <p:nvPr>
            <p:ph type="body" sz="quarter" idx="11"/>
          </p:nvPr>
        </p:nvSpPr>
        <p:spPr>
          <a:xfrm>
            <a:off x="7307705" y="3374041"/>
            <a:ext cx="261407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24" name="文本占位符 36"/>
          <p:cNvSpPr>
            <a:spLocks noGrp="1"/>
          </p:cNvSpPr>
          <p:nvPr>
            <p:ph type="body" sz="quarter" idx="12"/>
          </p:nvPr>
        </p:nvSpPr>
        <p:spPr>
          <a:xfrm>
            <a:off x="1744221" y="3374041"/>
            <a:ext cx="2614073" cy="2259504"/>
          </a:xfrm>
        </p:spPr>
        <p:txBody>
          <a:bodyPr/>
          <a:lstStyle>
            <a:lvl1pPr algn="l">
              <a:buNone/>
              <a:defRPr sz="1800" b="0">
                <a:solidFill>
                  <a:schemeClr val="tx2">
                    <a:lumMod val="50000"/>
                  </a:schemeClr>
                </a:solidFill>
              </a:defRPr>
            </a:lvl1pPr>
          </a:lstStyle>
          <a:p>
            <a:pPr lvl="0"/>
            <a:r>
              <a:rPr lang="zh-CN" altLang="en-US"/>
              <a:t>单击此处编辑母版文本样式</a:t>
            </a:r>
          </a:p>
        </p:txBody>
      </p:sp>
      <p:sp>
        <p:nvSpPr>
          <p:cNvPr id="25" name="文本占位符 24"/>
          <p:cNvSpPr>
            <a:spLocks noGrp="1"/>
          </p:cNvSpPr>
          <p:nvPr>
            <p:ph type="body" sz="quarter" idx="17"/>
          </p:nvPr>
        </p:nvSpPr>
        <p:spPr>
          <a:xfrm>
            <a:off x="4133970" y="1873580"/>
            <a:ext cx="3475639" cy="567339"/>
          </a:xfrm>
        </p:spPr>
        <p:txBody>
          <a:bodyPr/>
          <a:lstStyle>
            <a:lvl1pPr algn="ctr">
              <a:buNone/>
              <a:defRPr lang="zh-CN" altLang="en-US" sz="2800" b="1" dirty="0">
                <a:solidFill>
                  <a:schemeClr val="bg2">
                    <a:lumMod val="1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概念进化">
    <p:spTree>
      <p:nvGrpSpPr>
        <p:cNvPr id="1" name=""/>
        <p:cNvGrpSpPr/>
        <p:nvPr/>
      </p:nvGrpSpPr>
      <p:grpSpPr>
        <a:xfrm>
          <a:off x="0" y="0"/>
          <a:ext cx="0" cy="0"/>
          <a:chOff x="0" y="0"/>
          <a:chExt cx="0" cy="0"/>
        </a:xfrm>
      </p:grpSpPr>
      <p:grpSp>
        <p:nvGrpSpPr>
          <p:cNvPr id="11" name="Group 97"/>
          <p:cNvGrpSpPr/>
          <p:nvPr/>
        </p:nvGrpSpPr>
        <p:grpSpPr bwMode="auto">
          <a:xfrm>
            <a:off x="0" y="2508252"/>
            <a:ext cx="12192000" cy="3141663"/>
            <a:chOff x="0" y="1473"/>
            <a:chExt cx="5760" cy="1979"/>
          </a:xfrm>
        </p:grpSpPr>
        <p:grpSp>
          <p:nvGrpSpPr>
            <p:cNvPr id="12" name="Group 92"/>
            <p:cNvGrpSpPr/>
            <p:nvPr/>
          </p:nvGrpSpPr>
          <p:grpSpPr bwMode="auto">
            <a:xfrm>
              <a:off x="0" y="1761"/>
              <a:ext cx="5760" cy="92"/>
              <a:chOff x="384" y="2019"/>
              <a:chExt cx="5088" cy="110"/>
            </a:xfrm>
          </p:grpSpPr>
          <p:sp>
            <p:nvSpPr>
              <p:cNvPr id="88" name="Rectangle 3"/>
              <p:cNvSpPr>
                <a:spLocks noChangeArrowheads="1"/>
              </p:cNvSpPr>
              <p:nvPr/>
            </p:nvSpPr>
            <p:spPr bwMode="gray">
              <a:xfrm>
                <a:off x="384" y="2019"/>
                <a:ext cx="5088" cy="30"/>
              </a:xfrm>
              <a:prstGeom prst="rect">
                <a:avLst/>
              </a:prstGeom>
              <a:gradFill rotWithShape="1">
                <a:gsLst>
                  <a:gs pos="0">
                    <a:srgbClr val="808080"/>
                  </a:gs>
                  <a:gs pos="100000">
                    <a:srgbClr val="ECECE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89" name="Rectangle 4"/>
              <p:cNvSpPr>
                <a:spLocks noChangeArrowheads="1"/>
              </p:cNvSpPr>
              <p:nvPr/>
            </p:nvSpPr>
            <p:spPr bwMode="gray">
              <a:xfrm>
                <a:off x="384" y="2049"/>
                <a:ext cx="5088" cy="80"/>
              </a:xfrm>
              <a:prstGeom prst="rect">
                <a:avLst/>
              </a:prstGeom>
              <a:gradFill rotWithShape="1">
                <a:gsLst>
                  <a:gs pos="0">
                    <a:srgbClr val="CFCFCF"/>
                  </a:gs>
                  <a:gs pos="100000">
                    <a:srgbClr val="5F5F5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grpSp>
          <p:nvGrpSpPr>
            <p:cNvPr id="13" name="Group 93"/>
            <p:cNvGrpSpPr/>
            <p:nvPr/>
          </p:nvGrpSpPr>
          <p:grpSpPr bwMode="auto">
            <a:xfrm>
              <a:off x="605" y="1542"/>
              <a:ext cx="1081" cy="1871"/>
              <a:chOff x="605" y="1542"/>
              <a:chExt cx="1081" cy="1871"/>
            </a:xfrm>
          </p:grpSpPr>
          <p:grpSp>
            <p:nvGrpSpPr>
              <p:cNvPr id="70" name="Group 58"/>
              <p:cNvGrpSpPr/>
              <p:nvPr/>
            </p:nvGrpSpPr>
            <p:grpSpPr bwMode="auto">
              <a:xfrm rot="3877067">
                <a:off x="714" y="2440"/>
                <a:ext cx="1404" cy="541"/>
                <a:chOff x="2288" y="2726"/>
                <a:chExt cx="1832" cy="712"/>
              </a:xfrm>
            </p:grpSpPr>
            <p:grpSp>
              <p:nvGrpSpPr>
                <p:cNvPr id="82" name="Group 59"/>
                <p:cNvGrpSpPr/>
                <p:nvPr/>
              </p:nvGrpSpPr>
              <p:grpSpPr bwMode="auto">
                <a:xfrm>
                  <a:off x="2288" y="3030"/>
                  <a:ext cx="1832" cy="408"/>
                  <a:chOff x="2288" y="3030"/>
                  <a:chExt cx="1832" cy="408"/>
                </a:xfrm>
              </p:grpSpPr>
              <p:sp>
                <p:nvSpPr>
                  <p:cNvPr id="86" name="Freeform 60"/>
                  <p:cNvSpPr/>
                  <p:nvPr/>
                </p:nvSpPr>
                <p:spPr bwMode="gray">
                  <a:xfrm>
                    <a:off x="2288"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87" name="Freeform 61"/>
                  <p:cNvSpPr/>
                  <p:nvPr/>
                </p:nvSpPr>
                <p:spPr bwMode="gray">
                  <a:xfrm>
                    <a:off x="3805" y="3060"/>
                    <a:ext cx="287" cy="333"/>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83" name="Group 62"/>
                <p:cNvGrpSpPr/>
                <p:nvPr/>
              </p:nvGrpSpPr>
              <p:grpSpPr bwMode="auto">
                <a:xfrm flipV="1">
                  <a:off x="2289" y="2726"/>
                  <a:ext cx="1407" cy="313"/>
                  <a:chOff x="2288" y="3029"/>
                  <a:chExt cx="1833" cy="408"/>
                </a:xfrm>
              </p:grpSpPr>
              <p:sp>
                <p:nvSpPr>
                  <p:cNvPr id="84" name="Freeform 63"/>
                  <p:cNvSpPr/>
                  <p:nvPr/>
                </p:nvSpPr>
                <p:spPr bwMode="gray">
                  <a:xfrm>
                    <a:off x="2288" y="3028"/>
                    <a:ext cx="1833"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85" name="Freeform 64"/>
                  <p:cNvSpPr/>
                  <p:nvPr/>
                </p:nvSpPr>
                <p:spPr bwMode="gray">
                  <a:xfrm>
                    <a:off x="3803" y="3054"/>
                    <a:ext cx="289" cy="333"/>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grpSp>
            <p:nvGrpSpPr>
              <p:cNvPr id="71" name="Group 65"/>
              <p:cNvGrpSpPr/>
              <p:nvPr/>
            </p:nvGrpSpPr>
            <p:grpSpPr bwMode="auto">
              <a:xfrm>
                <a:off x="605" y="1542"/>
                <a:ext cx="748" cy="613"/>
                <a:chOff x="2789" y="1735"/>
                <a:chExt cx="847" cy="688"/>
              </a:xfrm>
            </p:grpSpPr>
            <p:sp>
              <p:nvSpPr>
                <p:cNvPr id="72" name="Oval 66"/>
                <p:cNvSpPr>
                  <a:spLocks noChangeArrowheads="1"/>
                </p:cNvSpPr>
                <p:nvPr/>
              </p:nvSpPr>
              <p:spPr bwMode="gray">
                <a:xfrm>
                  <a:off x="2789" y="1895"/>
                  <a:ext cx="139" cy="367"/>
                </a:xfrm>
                <a:prstGeom prst="ellipse">
                  <a:avLst/>
                </a:prstGeom>
                <a:gradFill rotWithShape="1">
                  <a:gsLst>
                    <a:gs pos="0">
                      <a:srgbClr val="FFFFFF"/>
                    </a:gs>
                    <a:gs pos="50000">
                      <a:srgbClr val="83A6A7"/>
                    </a:gs>
                    <a:gs pos="100000">
                      <a:srgbClr val="FFFFFF"/>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73" name="Oval 67"/>
                <p:cNvSpPr>
                  <a:spLocks noChangeArrowheads="1"/>
                </p:cNvSpPr>
                <p:nvPr/>
              </p:nvSpPr>
              <p:spPr bwMode="gray">
                <a:xfrm>
                  <a:off x="2789" y="1895"/>
                  <a:ext cx="139" cy="367"/>
                </a:xfrm>
                <a:prstGeom prst="ellipse">
                  <a:avLst/>
                </a:prstGeom>
                <a:gradFill rotWithShape="1">
                  <a:gsLst>
                    <a:gs pos="0">
                      <a:srgbClr val="83A6A7">
                        <a:alpha val="32001"/>
                      </a:srgbClr>
                    </a:gs>
                    <a:gs pos="100000">
                      <a:srgbClr val="000000">
                        <a:alpha val="89998"/>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74" name="Oval 68"/>
                <p:cNvSpPr>
                  <a:spLocks noChangeArrowheads="1"/>
                </p:cNvSpPr>
                <p:nvPr/>
              </p:nvSpPr>
              <p:spPr bwMode="gray">
                <a:xfrm>
                  <a:off x="2849" y="1894"/>
                  <a:ext cx="787" cy="367"/>
                </a:xfrm>
                <a:prstGeom prst="ellipse">
                  <a:avLst/>
                </a:prstGeom>
                <a:gradFill rotWithShape="1">
                  <a:gsLst>
                    <a:gs pos="0">
                      <a:srgbClr val="475A5A"/>
                    </a:gs>
                    <a:gs pos="50000">
                      <a:srgbClr val="83A6A7"/>
                    </a:gs>
                    <a:gs pos="100000">
                      <a:srgbClr val="475A5A"/>
                    </a:gs>
                  </a:gsLst>
                  <a:lin ang="189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75" name="Oval 69"/>
                <p:cNvSpPr>
                  <a:spLocks noChangeArrowheads="1"/>
                </p:cNvSpPr>
                <p:nvPr/>
              </p:nvSpPr>
              <p:spPr bwMode="gray">
                <a:xfrm>
                  <a:off x="2849" y="1896"/>
                  <a:ext cx="787" cy="367"/>
                </a:xfrm>
                <a:prstGeom prst="ellipse">
                  <a:avLst/>
                </a:prstGeom>
                <a:gradFill rotWithShape="1">
                  <a:gsLst>
                    <a:gs pos="0">
                      <a:srgbClr val="53696A"/>
                    </a:gs>
                    <a:gs pos="100000">
                      <a:srgbClr val="83A6A7">
                        <a:alpha val="0"/>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76" name="Oval 70"/>
                <p:cNvSpPr>
                  <a:spLocks noChangeArrowheads="1"/>
                </p:cNvSpPr>
                <p:nvPr/>
              </p:nvSpPr>
              <p:spPr bwMode="gray">
                <a:xfrm>
                  <a:off x="2888" y="1895"/>
                  <a:ext cx="710" cy="367"/>
                </a:xfrm>
                <a:prstGeom prst="ellipse">
                  <a:avLst/>
                </a:prstGeom>
                <a:solidFill>
                  <a:srgbClr val="000000"/>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nvGrpSpPr>
                <p:cNvPr id="77" name="Group 71"/>
                <p:cNvGrpSpPr/>
                <p:nvPr/>
              </p:nvGrpSpPr>
              <p:grpSpPr bwMode="auto">
                <a:xfrm>
                  <a:off x="2902" y="1735"/>
                  <a:ext cx="689" cy="688"/>
                  <a:chOff x="4166" y="1706"/>
                  <a:chExt cx="1254" cy="1252"/>
                </a:xfrm>
              </p:grpSpPr>
              <p:sp>
                <p:nvSpPr>
                  <p:cNvPr id="78" name="Oval 72"/>
                  <p:cNvSpPr>
                    <a:spLocks noChangeArrowheads="1"/>
                  </p:cNvSpPr>
                  <p:nvPr/>
                </p:nvSpPr>
                <p:spPr bwMode="gray">
                  <a:xfrm>
                    <a:off x="4166" y="1706"/>
                    <a:ext cx="1253"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79" name="Oval 73"/>
                  <p:cNvSpPr>
                    <a:spLocks noChangeArrowheads="1"/>
                  </p:cNvSpPr>
                  <p:nvPr/>
                </p:nvSpPr>
                <p:spPr bwMode="gray">
                  <a:xfrm>
                    <a:off x="4183" y="1712"/>
                    <a:ext cx="1222" cy="122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80" name="Oval 74"/>
                  <p:cNvSpPr>
                    <a:spLocks noChangeArrowheads="1"/>
                  </p:cNvSpPr>
                  <p:nvPr/>
                </p:nvSpPr>
                <p:spPr bwMode="gray">
                  <a:xfrm>
                    <a:off x="4195" y="1724"/>
                    <a:ext cx="1162" cy="1142"/>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81" name="Oval 75"/>
                  <p:cNvSpPr>
                    <a:spLocks noChangeArrowheads="1"/>
                  </p:cNvSpPr>
                  <p:nvPr/>
                </p:nvSpPr>
                <p:spPr bwMode="gray">
                  <a:xfrm>
                    <a:off x="4263" y="1757"/>
                    <a:ext cx="1035"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grpSp>
        </p:grpSp>
        <p:grpSp>
          <p:nvGrpSpPr>
            <p:cNvPr id="14" name="Group 94"/>
            <p:cNvGrpSpPr/>
            <p:nvPr/>
          </p:nvGrpSpPr>
          <p:grpSpPr bwMode="auto">
            <a:xfrm>
              <a:off x="1708" y="1542"/>
              <a:ext cx="1081" cy="1871"/>
              <a:chOff x="1708" y="1542"/>
              <a:chExt cx="1081" cy="1871"/>
            </a:xfrm>
          </p:grpSpPr>
          <p:grpSp>
            <p:nvGrpSpPr>
              <p:cNvPr id="52" name="Group 40"/>
              <p:cNvGrpSpPr/>
              <p:nvPr/>
            </p:nvGrpSpPr>
            <p:grpSpPr bwMode="auto">
              <a:xfrm rot="3877067">
                <a:off x="1817" y="2440"/>
                <a:ext cx="1404" cy="541"/>
                <a:chOff x="2288" y="2726"/>
                <a:chExt cx="1832" cy="712"/>
              </a:xfrm>
            </p:grpSpPr>
            <p:grpSp>
              <p:nvGrpSpPr>
                <p:cNvPr id="64" name="Group 41"/>
                <p:cNvGrpSpPr/>
                <p:nvPr/>
              </p:nvGrpSpPr>
              <p:grpSpPr bwMode="auto">
                <a:xfrm>
                  <a:off x="2288" y="3030"/>
                  <a:ext cx="1832" cy="408"/>
                  <a:chOff x="2288" y="3030"/>
                  <a:chExt cx="1832" cy="408"/>
                </a:xfrm>
              </p:grpSpPr>
              <p:sp>
                <p:nvSpPr>
                  <p:cNvPr id="68" name="Freeform 42"/>
                  <p:cNvSpPr/>
                  <p:nvPr/>
                </p:nvSpPr>
                <p:spPr bwMode="gray">
                  <a:xfrm>
                    <a:off x="2288" y="3030"/>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69" name="Freeform 43"/>
                  <p:cNvSpPr/>
                  <p:nvPr/>
                </p:nvSpPr>
                <p:spPr bwMode="gray">
                  <a:xfrm>
                    <a:off x="3805" y="3060"/>
                    <a:ext cx="287" cy="333"/>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65" name="Group 44"/>
                <p:cNvGrpSpPr/>
                <p:nvPr/>
              </p:nvGrpSpPr>
              <p:grpSpPr bwMode="auto">
                <a:xfrm flipV="1">
                  <a:off x="2289" y="2726"/>
                  <a:ext cx="1407" cy="313"/>
                  <a:chOff x="2288" y="3029"/>
                  <a:chExt cx="1833" cy="408"/>
                </a:xfrm>
              </p:grpSpPr>
              <p:sp>
                <p:nvSpPr>
                  <p:cNvPr id="66" name="Freeform 45"/>
                  <p:cNvSpPr/>
                  <p:nvPr/>
                </p:nvSpPr>
                <p:spPr bwMode="gray">
                  <a:xfrm>
                    <a:off x="2288" y="3028"/>
                    <a:ext cx="1833"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67" name="Freeform 46"/>
                  <p:cNvSpPr/>
                  <p:nvPr/>
                </p:nvSpPr>
                <p:spPr bwMode="gray">
                  <a:xfrm>
                    <a:off x="3803" y="3054"/>
                    <a:ext cx="289" cy="333"/>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grpSp>
            <p:nvGrpSpPr>
              <p:cNvPr id="53" name="Group 47"/>
              <p:cNvGrpSpPr/>
              <p:nvPr/>
            </p:nvGrpSpPr>
            <p:grpSpPr bwMode="auto">
              <a:xfrm>
                <a:off x="1708" y="1542"/>
                <a:ext cx="748" cy="613"/>
                <a:chOff x="2789" y="1735"/>
                <a:chExt cx="847" cy="688"/>
              </a:xfrm>
            </p:grpSpPr>
            <p:sp>
              <p:nvSpPr>
                <p:cNvPr id="54" name="Oval 48"/>
                <p:cNvSpPr>
                  <a:spLocks noChangeArrowheads="1"/>
                </p:cNvSpPr>
                <p:nvPr/>
              </p:nvSpPr>
              <p:spPr bwMode="gray">
                <a:xfrm>
                  <a:off x="2789" y="1895"/>
                  <a:ext cx="139" cy="367"/>
                </a:xfrm>
                <a:prstGeom prst="ellipse">
                  <a:avLst/>
                </a:prstGeom>
                <a:gradFill rotWithShape="1">
                  <a:gsLst>
                    <a:gs pos="0">
                      <a:srgbClr val="FFFFFF"/>
                    </a:gs>
                    <a:gs pos="50000">
                      <a:srgbClr val="83A6A7"/>
                    </a:gs>
                    <a:gs pos="100000">
                      <a:srgbClr val="FFFFFF"/>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55" name="Oval 49"/>
                <p:cNvSpPr>
                  <a:spLocks noChangeArrowheads="1"/>
                </p:cNvSpPr>
                <p:nvPr/>
              </p:nvSpPr>
              <p:spPr bwMode="gray">
                <a:xfrm>
                  <a:off x="2789" y="1895"/>
                  <a:ext cx="139" cy="367"/>
                </a:xfrm>
                <a:prstGeom prst="ellipse">
                  <a:avLst/>
                </a:prstGeom>
                <a:gradFill rotWithShape="1">
                  <a:gsLst>
                    <a:gs pos="0">
                      <a:srgbClr val="83A6A7">
                        <a:alpha val="32001"/>
                      </a:srgbClr>
                    </a:gs>
                    <a:gs pos="100000">
                      <a:srgbClr val="000000">
                        <a:alpha val="89998"/>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56" name="Oval 50"/>
                <p:cNvSpPr>
                  <a:spLocks noChangeArrowheads="1"/>
                </p:cNvSpPr>
                <p:nvPr/>
              </p:nvSpPr>
              <p:spPr bwMode="gray">
                <a:xfrm>
                  <a:off x="2849" y="1894"/>
                  <a:ext cx="787" cy="367"/>
                </a:xfrm>
                <a:prstGeom prst="ellipse">
                  <a:avLst/>
                </a:prstGeom>
                <a:gradFill rotWithShape="1">
                  <a:gsLst>
                    <a:gs pos="0">
                      <a:srgbClr val="475A5A"/>
                    </a:gs>
                    <a:gs pos="50000">
                      <a:srgbClr val="83A6A7"/>
                    </a:gs>
                    <a:gs pos="100000">
                      <a:srgbClr val="475A5A"/>
                    </a:gs>
                  </a:gsLst>
                  <a:lin ang="189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57" name="Oval 51"/>
                <p:cNvSpPr>
                  <a:spLocks noChangeArrowheads="1"/>
                </p:cNvSpPr>
                <p:nvPr/>
              </p:nvSpPr>
              <p:spPr bwMode="gray">
                <a:xfrm>
                  <a:off x="2849" y="1896"/>
                  <a:ext cx="787" cy="367"/>
                </a:xfrm>
                <a:prstGeom prst="ellipse">
                  <a:avLst/>
                </a:prstGeom>
                <a:gradFill rotWithShape="1">
                  <a:gsLst>
                    <a:gs pos="0">
                      <a:srgbClr val="53696A"/>
                    </a:gs>
                    <a:gs pos="100000">
                      <a:srgbClr val="83A6A7">
                        <a:alpha val="0"/>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58" name="Oval 52"/>
                <p:cNvSpPr>
                  <a:spLocks noChangeArrowheads="1"/>
                </p:cNvSpPr>
                <p:nvPr/>
              </p:nvSpPr>
              <p:spPr bwMode="gray">
                <a:xfrm>
                  <a:off x="2888" y="1895"/>
                  <a:ext cx="710" cy="367"/>
                </a:xfrm>
                <a:prstGeom prst="ellipse">
                  <a:avLst/>
                </a:prstGeom>
                <a:solidFill>
                  <a:srgbClr val="000000"/>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nvGrpSpPr>
                <p:cNvPr id="59" name="Group 53"/>
                <p:cNvGrpSpPr/>
                <p:nvPr/>
              </p:nvGrpSpPr>
              <p:grpSpPr bwMode="auto">
                <a:xfrm>
                  <a:off x="2902" y="1735"/>
                  <a:ext cx="689" cy="688"/>
                  <a:chOff x="4166" y="1706"/>
                  <a:chExt cx="1254" cy="1252"/>
                </a:xfrm>
              </p:grpSpPr>
              <p:sp>
                <p:nvSpPr>
                  <p:cNvPr id="60" name="Oval 54"/>
                  <p:cNvSpPr>
                    <a:spLocks noChangeArrowheads="1"/>
                  </p:cNvSpPr>
                  <p:nvPr/>
                </p:nvSpPr>
                <p:spPr bwMode="gray">
                  <a:xfrm>
                    <a:off x="4166" y="1706"/>
                    <a:ext cx="1253"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61" name="Oval 55"/>
                  <p:cNvSpPr>
                    <a:spLocks noChangeArrowheads="1"/>
                  </p:cNvSpPr>
                  <p:nvPr/>
                </p:nvSpPr>
                <p:spPr bwMode="gray">
                  <a:xfrm>
                    <a:off x="4183" y="1712"/>
                    <a:ext cx="1222" cy="122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62" name="Oval 56"/>
                  <p:cNvSpPr>
                    <a:spLocks noChangeArrowheads="1"/>
                  </p:cNvSpPr>
                  <p:nvPr/>
                </p:nvSpPr>
                <p:spPr bwMode="gray">
                  <a:xfrm>
                    <a:off x="4195" y="1724"/>
                    <a:ext cx="1162" cy="1142"/>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63" name="Oval 57"/>
                  <p:cNvSpPr>
                    <a:spLocks noChangeArrowheads="1"/>
                  </p:cNvSpPr>
                  <p:nvPr/>
                </p:nvSpPr>
                <p:spPr bwMode="gray">
                  <a:xfrm>
                    <a:off x="4263" y="1757"/>
                    <a:ext cx="1035"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grpSp>
        </p:grpSp>
        <p:grpSp>
          <p:nvGrpSpPr>
            <p:cNvPr id="15" name="Group 95"/>
            <p:cNvGrpSpPr/>
            <p:nvPr/>
          </p:nvGrpSpPr>
          <p:grpSpPr bwMode="auto">
            <a:xfrm>
              <a:off x="2848" y="1542"/>
              <a:ext cx="1082" cy="1869"/>
              <a:chOff x="2848" y="1542"/>
              <a:chExt cx="1082" cy="1869"/>
            </a:xfrm>
          </p:grpSpPr>
          <p:grpSp>
            <p:nvGrpSpPr>
              <p:cNvPr id="34" name="Group 5"/>
              <p:cNvGrpSpPr/>
              <p:nvPr/>
            </p:nvGrpSpPr>
            <p:grpSpPr bwMode="auto">
              <a:xfrm rot="3877067">
                <a:off x="2958" y="2439"/>
                <a:ext cx="1405" cy="539"/>
                <a:chOff x="2288" y="2729"/>
                <a:chExt cx="1833" cy="709"/>
              </a:xfrm>
            </p:grpSpPr>
            <p:grpSp>
              <p:nvGrpSpPr>
                <p:cNvPr id="46" name="Group 6"/>
                <p:cNvGrpSpPr/>
                <p:nvPr/>
              </p:nvGrpSpPr>
              <p:grpSpPr bwMode="auto">
                <a:xfrm>
                  <a:off x="2289" y="3030"/>
                  <a:ext cx="1832" cy="408"/>
                  <a:chOff x="2289" y="3030"/>
                  <a:chExt cx="1832" cy="408"/>
                </a:xfrm>
              </p:grpSpPr>
              <p:sp>
                <p:nvSpPr>
                  <p:cNvPr id="50" name="Freeform 7"/>
                  <p:cNvSpPr/>
                  <p:nvPr/>
                </p:nvSpPr>
                <p:spPr bwMode="gray">
                  <a:xfrm>
                    <a:off x="2288" y="3029"/>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08788"/>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51" name="Freeform 8"/>
                  <p:cNvSpPr/>
                  <p:nvPr/>
                </p:nvSpPr>
                <p:spPr bwMode="gray">
                  <a:xfrm>
                    <a:off x="3806" y="3059"/>
                    <a:ext cx="288" cy="335"/>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47" name="Group 9"/>
                <p:cNvGrpSpPr/>
                <p:nvPr/>
              </p:nvGrpSpPr>
              <p:grpSpPr bwMode="auto">
                <a:xfrm flipV="1">
                  <a:off x="2288" y="2729"/>
                  <a:ext cx="1407" cy="312"/>
                  <a:chOff x="2288" y="3028"/>
                  <a:chExt cx="1833" cy="407"/>
                </a:xfrm>
              </p:grpSpPr>
              <p:sp>
                <p:nvSpPr>
                  <p:cNvPr id="48" name="Freeform 10"/>
                  <p:cNvSpPr/>
                  <p:nvPr/>
                </p:nvSpPr>
                <p:spPr bwMode="gray">
                  <a:xfrm>
                    <a:off x="2288" y="3028"/>
                    <a:ext cx="1832" cy="407"/>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98B5B6"/>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49" name="Freeform 11"/>
                  <p:cNvSpPr/>
                  <p:nvPr/>
                </p:nvSpPr>
                <p:spPr bwMode="gray">
                  <a:xfrm>
                    <a:off x="3806" y="3057"/>
                    <a:ext cx="289" cy="333"/>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grpSp>
            <p:nvGrpSpPr>
              <p:cNvPr id="35" name="Group 12"/>
              <p:cNvGrpSpPr/>
              <p:nvPr/>
            </p:nvGrpSpPr>
            <p:grpSpPr bwMode="auto">
              <a:xfrm>
                <a:off x="2848" y="1542"/>
                <a:ext cx="748" cy="613"/>
                <a:chOff x="2789" y="1735"/>
                <a:chExt cx="847" cy="688"/>
              </a:xfrm>
            </p:grpSpPr>
            <p:sp>
              <p:nvSpPr>
                <p:cNvPr id="36" name="Oval 13"/>
                <p:cNvSpPr>
                  <a:spLocks noChangeArrowheads="1"/>
                </p:cNvSpPr>
                <p:nvPr/>
              </p:nvSpPr>
              <p:spPr bwMode="gray">
                <a:xfrm>
                  <a:off x="2789" y="1895"/>
                  <a:ext cx="139" cy="367"/>
                </a:xfrm>
                <a:prstGeom prst="ellipse">
                  <a:avLst/>
                </a:prstGeom>
                <a:gradFill rotWithShape="1">
                  <a:gsLst>
                    <a:gs pos="0">
                      <a:srgbClr val="FFFFFF"/>
                    </a:gs>
                    <a:gs pos="50000">
                      <a:srgbClr val="83A6A7"/>
                    </a:gs>
                    <a:gs pos="100000">
                      <a:srgbClr val="FFFFFF"/>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37" name="Oval 14"/>
                <p:cNvSpPr>
                  <a:spLocks noChangeArrowheads="1"/>
                </p:cNvSpPr>
                <p:nvPr/>
              </p:nvSpPr>
              <p:spPr bwMode="gray">
                <a:xfrm>
                  <a:off x="2789" y="1895"/>
                  <a:ext cx="139" cy="367"/>
                </a:xfrm>
                <a:prstGeom prst="ellipse">
                  <a:avLst/>
                </a:prstGeom>
                <a:gradFill rotWithShape="1">
                  <a:gsLst>
                    <a:gs pos="0">
                      <a:srgbClr val="83A6A7">
                        <a:alpha val="32001"/>
                      </a:srgbClr>
                    </a:gs>
                    <a:gs pos="100000">
                      <a:srgbClr val="000000">
                        <a:alpha val="89998"/>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38" name="Oval 15"/>
                <p:cNvSpPr>
                  <a:spLocks noChangeArrowheads="1"/>
                </p:cNvSpPr>
                <p:nvPr/>
              </p:nvSpPr>
              <p:spPr bwMode="gray">
                <a:xfrm>
                  <a:off x="2849" y="1894"/>
                  <a:ext cx="787" cy="367"/>
                </a:xfrm>
                <a:prstGeom prst="ellipse">
                  <a:avLst/>
                </a:prstGeom>
                <a:gradFill rotWithShape="1">
                  <a:gsLst>
                    <a:gs pos="0">
                      <a:srgbClr val="475A5A"/>
                    </a:gs>
                    <a:gs pos="50000">
                      <a:srgbClr val="83A6A7"/>
                    </a:gs>
                    <a:gs pos="100000">
                      <a:srgbClr val="475A5A"/>
                    </a:gs>
                  </a:gsLst>
                  <a:lin ang="189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39" name="Oval 16"/>
                <p:cNvSpPr>
                  <a:spLocks noChangeArrowheads="1"/>
                </p:cNvSpPr>
                <p:nvPr/>
              </p:nvSpPr>
              <p:spPr bwMode="gray">
                <a:xfrm>
                  <a:off x="2849" y="1896"/>
                  <a:ext cx="787" cy="367"/>
                </a:xfrm>
                <a:prstGeom prst="ellipse">
                  <a:avLst/>
                </a:prstGeom>
                <a:gradFill rotWithShape="1">
                  <a:gsLst>
                    <a:gs pos="0">
                      <a:srgbClr val="53696A"/>
                    </a:gs>
                    <a:gs pos="100000">
                      <a:srgbClr val="83A6A7">
                        <a:alpha val="0"/>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40" name="Oval 17"/>
                <p:cNvSpPr>
                  <a:spLocks noChangeArrowheads="1"/>
                </p:cNvSpPr>
                <p:nvPr/>
              </p:nvSpPr>
              <p:spPr bwMode="gray">
                <a:xfrm>
                  <a:off x="2888" y="1895"/>
                  <a:ext cx="710" cy="367"/>
                </a:xfrm>
                <a:prstGeom prst="ellipse">
                  <a:avLst/>
                </a:prstGeom>
                <a:solidFill>
                  <a:srgbClr val="000000"/>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nvGrpSpPr>
                <p:cNvPr id="41" name="Group 18"/>
                <p:cNvGrpSpPr/>
                <p:nvPr/>
              </p:nvGrpSpPr>
              <p:grpSpPr bwMode="auto">
                <a:xfrm>
                  <a:off x="2902" y="1735"/>
                  <a:ext cx="689" cy="688"/>
                  <a:chOff x="4166" y="1706"/>
                  <a:chExt cx="1254" cy="1252"/>
                </a:xfrm>
              </p:grpSpPr>
              <p:sp>
                <p:nvSpPr>
                  <p:cNvPr id="42" name="Oval 19"/>
                  <p:cNvSpPr>
                    <a:spLocks noChangeArrowheads="1"/>
                  </p:cNvSpPr>
                  <p:nvPr/>
                </p:nvSpPr>
                <p:spPr bwMode="gray">
                  <a:xfrm>
                    <a:off x="4166" y="1706"/>
                    <a:ext cx="1253"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43" name="Oval 20"/>
                  <p:cNvSpPr>
                    <a:spLocks noChangeArrowheads="1"/>
                  </p:cNvSpPr>
                  <p:nvPr/>
                </p:nvSpPr>
                <p:spPr bwMode="gray">
                  <a:xfrm>
                    <a:off x="4183" y="1712"/>
                    <a:ext cx="1222" cy="122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44" name="Oval 21"/>
                  <p:cNvSpPr>
                    <a:spLocks noChangeArrowheads="1"/>
                  </p:cNvSpPr>
                  <p:nvPr/>
                </p:nvSpPr>
                <p:spPr bwMode="gray">
                  <a:xfrm>
                    <a:off x="4195" y="1724"/>
                    <a:ext cx="1162" cy="1142"/>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45" name="Oval 22"/>
                  <p:cNvSpPr>
                    <a:spLocks noChangeArrowheads="1"/>
                  </p:cNvSpPr>
                  <p:nvPr/>
                </p:nvSpPr>
                <p:spPr bwMode="gray">
                  <a:xfrm>
                    <a:off x="4263" y="1757"/>
                    <a:ext cx="1035" cy="925"/>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grpSp>
        </p:grpSp>
        <p:grpSp>
          <p:nvGrpSpPr>
            <p:cNvPr id="16" name="Group 96"/>
            <p:cNvGrpSpPr/>
            <p:nvPr/>
          </p:nvGrpSpPr>
          <p:grpSpPr bwMode="auto">
            <a:xfrm>
              <a:off x="3969" y="1473"/>
              <a:ext cx="1203" cy="1979"/>
              <a:chOff x="3969" y="1473"/>
              <a:chExt cx="1203" cy="1979"/>
            </a:xfrm>
          </p:grpSpPr>
          <p:grpSp>
            <p:nvGrpSpPr>
              <p:cNvPr id="17" name="Group 23"/>
              <p:cNvGrpSpPr/>
              <p:nvPr/>
            </p:nvGrpSpPr>
            <p:grpSpPr bwMode="auto">
              <a:xfrm rot="3877067">
                <a:off x="4200" y="2480"/>
                <a:ext cx="1405" cy="539"/>
                <a:chOff x="2288" y="2729"/>
                <a:chExt cx="1833" cy="709"/>
              </a:xfrm>
            </p:grpSpPr>
            <p:grpSp>
              <p:nvGrpSpPr>
                <p:cNvPr id="28" name="Group 24"/>
                <p:cNvGrpSpPr/>
                <p:nvPr/>
              </p:nvGrpSpPr>
              <p:grpSpPr bwMode="auto">
                <a:xfrm>
                  <a:off x="2289" y="3030"/>
                  <a:ext cx="1832" cy="408"/>
                  <a:chOff x="2289" y="3030"/>
                  <a:chExt cx="1832" cy="408"/>
                </a:xfrm>
              </p:grpSpPr>
              <p:sp>
                <p:nvSpPr>
                  <p:cNvPr id="32" name="Freeform 25"/>
                  <p:cNvSpPr/>
                  <p:nvPr/>
                </p:nvSpPr>
                <p:spPr bwMode="gray">
                  <a:xfrm>
                    <a:off x="2288" y="3029"/>
                    <a:ext cx="1832" cy="408"/>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0066FF"/>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33" name="Freeform 26"/>
                  <p:cNvSpPr/>
                  <p:nvPr/>
                </p:nvSpPr>
                <p:spPr bwMode="gray">
                  <a:xfrm>
                    <a:off x="3806" y="3059"/>
                    <a:ext cx="288" cy="335"/>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nvGrpSpPr>
                <p:cNvPr id="29" name="Group 27"/>
                <p:cNvGrpSpPr/>
                <p:nvPr/>
              </p:nvGrpSpPr>
              <p:grpSpPr bwMode="auto">
                <a:xfrm flipV="1">
                  <a:off x="2288" y="2729"/>
                  <a:ext cx="1407" cy="312"/>
                  <a:chOff x="2288" y="3028"/>
                  <a:chExt cx="1833" cy="407"/>
                </a:xfrm>
              </p:grpSpPr>
              <p:sp>
                <p:nvSpPr>
                  <p:cNvPr id="30" name="Freeform 28"/>
                  <p:cNvSpPr/>
                  <p:nvPr/>
                </p:nvSpPr>
                <p:spPr bwMode="gray">
                  <a:xfrm>
                    <a:off x="2288" y="3028"/>
                    <a:ext cx="1832" cy="407"/>
                  </a:xfrm>
                  <a:custGeom>
                    <a:avLst/>
                    <a:gdLst>
                      <a:gd name="T0" fmla="*/ 1832 w 1832"/>
                      <a:gd name="T1" fmla="*/ 32 h 408"/>
                      <a:gd name="T2" fmla="*/ 1830 w 1832"/>
                      <a:gd name="T3" fmla="*/ 66 h 408"/>
                      <a:gd name="T4" fmla="*/ 1814 w 1832"/>
                      <a:gd name="T5" fmla="*/ 128 h 408"/>
                      <a:gd name="T6" fmla="*/ 1788 w 1832"/>
                      <a:gd name="T7" fmla="*/ 188 h 408"/>
                      <a:gd name="T8" fmla="*/ 1754 w 1832"/>
                      <a:gd name="T9" fmla="*/ 240 h 408"/>
                      <a:gd name="T10" fmla="*/ 1712 w 1832"/>
                      <a:gd name="T11" fmla="*/ 288 h 408"/>
                      <a:gd name="T12" fmla="*/ 1664 w 1832"/>
                      <a:gd name="T13" fmla="*/ 330 h 408"/>
                      <a:gd name="T14" fmla="*/ 1610 w 1832"/>
                      <a:gd name="T15" fmla="*/ 362 h 408"/>
                      <a:gd name="T16" fmla="*/ 1550 w 1832"/>
                      <a:gd name="T17" fmla="*/ 388 h 408"/>
                      <a:gd name="T18" fmla="*/ 1486 w 1832"/>
                      <a:gd name="T19" fmla="*/ 402 h 408"/>
                      <a:gd name="T20" fmla="*/ 1418 w 1832"/>
                      <a:gd name="T21" fmla="*/ 408 h 408"/>
                      <a:gd name="T22" fmla="*/ 0 w 1832"/>
                      <a:gd name="T23" fmla="*/ 408 h 408"/>
                      <a:gd name="T24" fmla="*/ 0 w 1832"/>
                      <a:gd name="T25" fmla="*/ 0 h 408"/>
                      <a:gd name="T26" fmla="*/ 1832 w 1832"/>
                      <a:gd name="T27" fmla="*/ 0 h 408"/>
                      <a:gd name="T28" fmla="*/ 1832 w 1832"/>
                      <a:gd name="T29" fmla="*/ 32 h 408"/>
                      <a:gd name="T30" fmla="*/ 1832 w 1832"/>
                      <a:gd name="T31" fmla="*/ 32 h 4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close/>
                      </a:path>
                    </a:pathLst>
                  </a:custGeom>
                  <a:solidFill>
                    <a:srgbClr val="6699FF"/>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sp>
                <p:nvSpPr>
                  <p:cNvPr id="31" name="Freeform 29"/>
                  <p:cNvSpPr/>
                  <p:nvPr/>
                </p:nvSpPr>
                <p:spPr bwMode="gray">
                  <a:xfrm>
                    <a:off x="3806" y="3057"/>
                    <a:ext cx="289" cy="333"/>
                  </a:xfrm>
                  <a:custGeom>
                    <a:avLst/>
                    <a:gdLst>
                      <a:gd name="T0" fmla="*/ 288 w 288"/>
                      <a:gd name="T1" fmla="*/ 0 h 334"/>
                      <a:gd name="T2" fmla="*/ 284 w 288"/>
                      <a:gd name="T3" fmla="*/ 52 h 334"/>
                      <a:gd name="T4" fmla="*/ 272 w 288"/>
                      <a:gd name="T5" fmla="*/ 98 h 334"/>
                      <a:gd name="T6" fmla="*/ 254 w 288"/>
                      <a:gd name="T7" fmla="*/ 140 h 334"/>
                      <a:gd name="T8" fmla="*/ 230 w 288"/>
                      <a:gd name="T9" fmla="*/ 176 h 334"/>
                      <a:gd name="T10" fmla="*/ 204 w 288"/>
                      <a:gd name="T11" fmla="*/ 208 h 334"/>
                      <a:gd name="T12" fmla="*/ 174 w 288"/>
                      <a:gd name="T13" fmla="*/ 238 h 334"/>
                      <a:gd name="T14" fmla="*/ 144 w 288"/>
                      <a:gd name="T15" fmla="*/ 262 h 334"/>
                      <a:gd name="T16" fmla="*/ 112 w 288"/>
                      <a:gd name="T17" fmla="*/ 282 h 334"/>
                      <a:gd name="T18" fmla="*/ 84 w 288"/>
                      <a:gd name="T19" fmla="*/ 298 h 334"/>
                      <a:gd name="T20" fmla="*/ 56 w 288"/>
                      <a:gd name="T21" fmla="*/ 312 h 334"/>
                      <a:gd name="T22" fmla="*/ 34 w 288"/>
                      <a:gd name="T23" fmla="*/ 322 h 334"/>
                      <a:gd name="T24" fmla="*/ 16 w 288"/>
                      <a:gd name="T25" fmla="*/ 328 h 334"/>
                      <a:gd name="T26" fmla="*/ 4 w 288"/>
                      <a:gd name="T27" fmla="*/ 332 h 334"/>
                      <a:gd name="T28" fmla="*/ 0 w 288"/>
                      <a:gd name="T29" fmla="*/ 334 h 334"/>
                      <a:gd name="T30" fmla="*/ 4 w 288"/>
                      <a:gd name="T31" fmla="*/ 332 h 334"/>
                      <a:gd name="T32" fmla="*/ 16 w 288"/>
                      <a:gd name="T33" fmla="*/ 326 h 334"/>
                      <a:gd name="T34" fmla="*/ 34 w 288"/>
                      <a:gd name="T35" fmla="*/ 318 h 334"/>
                      <a:gd name="T36" fmla="*/ 56 w 288"/>
                      <a:gd name="T37" fmla="*/ 304 h 334"/>
                      <a:gd name="T38" fmla="*/ 84 w 288"/>
                      <a:gd name="T39" fmla="*/ 288 h 334"/>
                      <a:gd name="T40" fmla="*/ 112 w 288"/>
                      <a:gd name="T41" fmla="*/ 266 h 334"/>
                      <a:gd name="T42" fmla="*/ 142 w 288"/>
                      <a:gd name="T43" fmla="*/ 242 h 334"/>
                      <a:gd name="T44" fmla="*/ 170 w 288"/>
                      <a:gd name="T45" fmla="*/ 212 h 334"/>
                      <a:gd name="T46" fmla="*/ 196 w 288"/>
                      <a:gd name="T47" fmla="*/ 180 h 334"/>
                      <a:gd name="T48" fmla="*/ 220 w 288"/>
                      <a:gd name="T49" fmla="*/ 142 h 334"/>
                      <a:gd name="T50" fmla="*/ 238 w 288"/>
                      <a:gd name="T51" fmla="*/ 100 h 334"/>
                      <a:gd name="T52" fmla="*/ 250 w 288"/>
                      <a:gd name="T53" fmla="*/ 54 h 334"/>
                      <a:gd name="T54" fmla="*/ 254 w 288"/>
                      <a:gd name="T55" fmla="*/ 2 h 334"/>
                      <a:gd name="T56" fmla="*/ 288 w 288"/>
                      <a:gd name="T57" fmla="*/ 0 h 3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19"/>
                    </a:srgbClr>
                  </a:solidFill>
                  <a:ln>
                    <a:noFill/>
                  </a:ln>
                  <a:extLst>
                    <a:ext uri="{91240B29-F687-4F45-9708-019B960494DF}">
                      <a14:hiddenLine xmlns:a14="http://schemas.microsoft.com/office/drawing/2010/main" w="0">
                        <a:solidFill>
                          <a:srgbClr val="000000"/>
                        </a:solidFill>
                        <a:prstDash val="solid"/>
                        <a:round/>
                      </a14:hiddenLine>
                    </a:ext>
                  </a:extLst>
                </p:spPr>
                <p:txBody>
                  <a:bodyPr/>
                  <a:lstStyle/>
                  <a:p>
                    <a:endParaRPr lang="zh-CN" altLang="en-US"/>
                  </a:p>
                </p:txBody>
              </p:sp>
            </p:grpSp>
          </p:grpSp>
          <p:sp>
            <p:nvSpPr>
              <p:cNvPr id="18" name="Oval 30"/>
              <p:cNvSpPr>
                <a:spLocks noChangeArrowheads="1"/>
              </p:cNvSpPr>
              <p:nvPr/>
            </p:nvSpPr>
            <p:spPr bwMode="gray">
              <a:xfrm>
                <a:off x="3969" y="1676"/>
                <a:ext cx="123" cy="327"/>
              </a:xfrm>
              <a:prstGeom prst="ellipse">
                <a:avLst/>
              </a:prstGeom>
              <a:gradFill rotWithShape="1">
                <a:gsLst>
                  <a:gs pos="0">
                    <a:srgbClr val="FFFFFF"/>
                  </a:gs>
                  <a:gs pos="50000">
                    <a:srgbClr val="3399FF"/>
                  </a:gs>
                  <a:gs pos="100000">
                    <a:srgbClr val="FFFFFF"/>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19" name="Oval 31"/>
              <p:cNvSpPr>
                <a:spLocks noChangeArrowheads="1"/>
              </p:cNvSpPr>
              <p:nvPr/>
            </p:nvSpPr>
            <p:spPr bwMode="gray">
              <a:xfrm>
                <a:off x="3969" y="1676"/>
                <a:ext cx="123" cy="327"/>
              </a:xfrm>
              <a:prstGeom prst="ellipse">
                <a:avLst/>
              </a:prstGeom>
              <a:gradFill rotWithShape="1">
                <a:gsLst>
                  <a:gs pos="0">
                    <a:srgbClr val="3399FF">
                      <a:alpha val="32001"/>
                    </a:srgbClr>
                  </a:gs>
                  <a:gs pos="100000">
                    <a:srgbClr val="000000">
                      <a:alpha val="89998"/>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wrap="none"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0" name="Oval 32"/>
              <p:cNvSpPr>
                <a:spLocks noChangeArrowheads="1"/>
              </p:cNvSpPr>
              <p:nvPr/>
            </p:nvSpPr>
            <p:spPr bwMode="gray">
              <a:xfrm>
                <a:off x="4033" y="1675"/>
                <a:ext cx="836" cy="327"/>
              </a:xfrm>
              <a:prstGeom prst="ellipse">
                <a:avLst/>
              </a:prstGeom>
              <a:gradFill rotWithShape="1">
                <a:gsLst>
                  <a:gs pos="0">
                    <a:srgbClr val="1C538A"/>
                  </a:gs>
                  <a:gs pos="50000">
                    <a:srgbClr val="3399FF"/>
                  </a:gs>
                  <a:gs pos="100000">
                    <a:srgbClr val="1C538A"/>
                  </a:gs>
                </a:gsLst>
                <a:lin ang="189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1" name="Oval 33"/>
              <p:cNvSpPr>
                <a:spLocks noChangeArrowheads="1"/>
              </p:cNvSpPr>
              <p:nvPr/>
            </p:nvSpPr>
            <p:spPr bwMode="gray">
              <a:xfrm>
                <a:off x="4034" y="1677"/>
                <a:ext cx="836" cy="327"/>
              </a:xfrm>
              <a:prstGeom prst="ellipse">
                <a:avLst/>
              </a:prstGeom>
              <a:gradFill rotWithShape="1">
                <a:gsLst>
                  <a:gs pos="0">
                    <a:srgbClr val="2061A2"/>
                  </a:gs>
                  <a:gs pos="100000">
                    <a:srgbClr val="3399FF">
                      <a:alpha val="0"/>
                    </a:srgbClr>
                  </a:gs>
                </a:gsLst>
                <a:lin ang="2700000" scaled="1"/>
              </a:gra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2" name="Oval 34"/>
              <p:cNvSpPr>
                <a:spLocks noChangeArrowheads="1"/>
              </p:cNvSpPr>
              <p:nvPr/>
            </p:nvSpPr>
            <p:spPr bwMode="gray">
              <a:xfrm>
                <a:off x="4075" y="1676"/>
                <a:ext cx="752" cy="327"/>
              </a:xfrm>
              <a:prstGeom prst="ellipse">
                <a:avLst/>
              </a:prstGeom>
              <a:solidFill>
                <a:srgbClr val="000000"/>
              </a:solidFill>
              <a:ln>
                <a:noFill/>
              </a:ln>
              <a:extLst>
                <a:ext uri="{91240B29-F687-4F45-9708-019B960494DF}">
                  <a14:hiddenLine xmlns:a14="http://schemas.microsoft.com/office/drawing/2010/main" w="38100">
                    <a:solidFill>
                      <a:srgbClr val="000000"/>
                    </a:solidFill>
                    <a:rou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nvGrpSpPr>
              <p:cNvPr id="23" name="Group 35"/>
              <p:cNvGrpSpPr/>
              <p:nvPr/>
            </p:nvGrpSpPr>
            <p:grpSpPr bwMode="auto">
              <a:xfrm>
                <a:off x="4086" y="1473"/>
                <a:ext cx="730" cy="734"/>
                <a:chOff x="4166" y="1706"/>
                <a:chExt cx="1252" cy="1252"/>
              </a:xfrm>
            </p:grpSpPr>
            <p:sp>
              <p:nvSpPr>
                <p:cNvPr id="24" name="Oval 36"/>
                <p:cNvSpPr>
                  <a:spLocks noChangeArrowheads="1"/>
                </p:cNvSpPr>
                <p:nvPr/>
              </p:nvSpPr>
              <p:spPr bwMode="gray">
                <a:xfrm>
                  <a:off x="4166" y="1706"/>
                  <a:ext cx="1252" cy="125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5" name="Oval 37"/>
                <p:cNvSpPr>
                  <a:spLocks noChangeArrowheads="1"/>
                </p:cNvSpPr>
                <p:nvPr/>
              </p:nvSpPr>
              <p:spPr bwMode="gray">
                <a:xfrm>
                  <a:off x="4181" y="1713"/>
                  <a:ext cx="1223" cy="1221"/>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6" name="Oval 38"/>
                <p:cNvSpPr>
                  <a:spLocks noChangeArrowheads="1"/>
                </p:cNvSpPr>
                <p:nvPr/>
              </p:nvSpPr>
              <p:spPr bwMode="gray">
                <a:xfrm>
                  <a:off x="4195" y="1725"/>
                  <a:ext cx="1161" cy="1141"/>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sp>
              <p:nvSpPr>
                <p:cNvPr id="27" name="Oval 39"/>
                <p:cNvSpPr>
                  <a:spLocks noChangeArrowheads="1"/>
                </p:cNvSpPr>
                <p:nvPr/>
              </p:nvSpPr>
              <p:spPr bwMode="gray">
                <a:xfrm>
                  <a:off x="4264" y="1757"/>
                  <a:ext cx="1032" cy="92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vert="eaVert" wrap="none" anchor="ct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endParaRPr lang="zh-CN" altLang="en-US">
                    <a:solidFill>
                      <a:srgbClr val="000000"/>
                    </a:solidFill>
                  </a:endParaRPr>
                </a:p>
              </p:txBody>
            </p:sp>
          </p:grpSp>
        </p:grpSp>
      </p:gr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
        <p:nvSpPr>
          <p:cNvPr id="98" name="文本占位符 46"/>
          <p:cNvSpPr>
            <a:spLocks noGrp="1"/>
          </p:cNvSpPr>
          <p:nvPr>
            <p:ph type="body" sz="quarter" idx="15"/>
          </p:nvPr>
        </p:nvSpPr>
        <p:spPr>
          <a:xfrm>
            <a:off x="1555604" y="1744117"/>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99" name="文本占位符 46"/>
          <p:cNvSpPr>
            <a:spLocks noGrp="1"/>
          </p:cNvSpPr>
          <p:nvPr>
            <p:ph type="body" sz="quarter" idx="16"/>
          </p:nvPr>
        </p:nvSpPr>
        <p:spPr>
          <a:xfrm>
            <a:off x="3902920" y="1744117"/>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0" name="文本占位符 46"/>
          <p:cNvSpPr>
            <a:spLocks noGrp="1"/>
          </p:cNvSpPr>
          <p:nvPr>
            <p:ph type="body" sz="quarter" idx="17"/>
          </p:nvPr>
        </p:nvSpPr>
        <p:spPr>
          <a:xfrm>
            <a:off x="6292268" y="1744117"/>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1" name="文本占位符 46"/>
          <p:cNvSpPr>
            <a:spLocks noGrp="1"/>
          </p:cNvSpPr>
          <p:nvPr>
            <p:ph type="body" sz="quarter" idx="18"/>
          </p:nvPr>
        </p:nvSpPr>
        <p:spPr>
          <a:xfrm>
            <a:off x="8681621" y="1744117"/>
            <a:ext cx="1450353" cy="495300"/>
          </a:xfrm>
        </p:spPr>
        <p:txBody>
          <a:bodyPr anchor="ctr"/>
          <a:lstStyle>
            <a:lvl1pPr algn="ctr">
              <a:buNone/>
              <a:defRPr sz="24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2" name="文本占位符 46"/>
          <p:cNvSpPr>
            <a:spLocks noGrp="1"/>
          </p:cNvSpPr>
          <p:nvPr>
            <p:ph type="body" sz="quarter" idx="19"/>
          </p:nvPr>
        </p:nvSpPr>
        <p:spPr>
          <a:xfrm>
            <a:off x="1562611" y="2852958"/>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3" name="文本占位符 46"/>
          <p:cNvSpPr>
            <a:spLocks noGrp="1"/>
          </p:cNvSpPr>
          <p:nvPr>
            <p:ph type="body" sz="quarter" idx="20"/>
          </p:nvPr>
        </p:nvSpPr>
        <p:spPr>
          <a:xfrm>
            <a:off x="3909927" y="2852958"/>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4" name="文本占位符 46"/>
          <p:cNvSpPr>
            <a:spLocks noGrp="1"/>
          </p:cNvSpPr>
          <p:nvPr>
            <p:ph type="body" sz="quarter" idx="21"/>
          </p:nvPr>
        </p:nvSpPr>
        <p:spPr>
          <a:xfrm>
            <a:off x="6299272" y="2852958"/>
            <a:ext cx="1107013" cy="495300"/>
          </a:xfrm>
        </p:spPr>
        <p:txBody>
          <a:bodyPr anchor="ctr"/>
          <a:lstStyle>
            <a:lvl1pPr algn="ctr">
              <a:buNone/>
              <a:defRPr sz="1800" b="0">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
        <p:nvSpPr>
          <p:cNvPr id="105" name="文本占位符 46"/>
          <p:cNvSpPr>
            <a:spLocks noGrp="1"/>
          </p:cNvSpPr>
          <p:nvPr>
            <p:ph type="body" sz="quarter" idx="22"/>
          </p:nvPr>
        </p:nvSpPr>
        <p:spPr>
          <a:xfrm>
            <a:off x="8688626" y="2852958"/>
            <a:ext cx="1450353" cy="495300"/>
          </a:xfrm>
        </p:spPr>
        <p:txBody>
          <a:bodyPr anchor="ctr"/>
          <a:lstStyle>
            <a:lvl1pPr algn="ctr">
              <a:buNone/>
              <a:defRPr sz="2400" b="1">
                <a:solidFill>
                  <a:schemeClr val="tx2">
                    <a:lumMod val="50000"/>
                  </a:schemeClr>
                </a:solidFill>
                <a:effectLst>
                  <a:outerShdw blurRad="38100" dist="38100" dir="2700000" algn="tl">
                    <a:srgbClr val="000000">
                      <a:alpha val="43137"/>
                    </a:srgbClr>
                  </a:outerShdw>
                </a:effectLst>
              </a:defRPr>
            </a:lvl1pPr>
          </a:lstStyle>
          <a:p>
            <a:pPr lvl="0"/>
            <a:r>
              <a:rPr lang="zh-CN" altLang="en-US"/>
              <a:t>单击此处编辑母版文本样式</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致谢">
    <p:spTree>
      <p:nvGrpSpPr>
        <p:cNvPr id="1" name=""/>
        <p:cNvGrpSpPr/>
        <p:nvPr/>
      </p:nvGrpSpPr>
      <p:grpSpPr>
        <a:xfrm>
          <a:off x="0" y="0"/>
          <a:ext cx="0" cy="0"/>
          <a:chOff x="0" y="0"/>
          <a:chExt cx="0" cy="0"/>
        </a:xfrm>
      </p:grpSpPr>
      <p:sp>
        <p:nvSpPr>
          <p:cNvPr id="3" name="矩形 2"/>
          <p:cNvSpPr/>
          <p:nvPr/>
        </p:nvSpPr>
        <p:spPr>
          <a:xfrm>
            <a:off x="4071259" y="2607399"/>
            <a:ext cx="4809320" cy="1862048"/>
          </a:xfrm>
          <a:prstGeom prst="rect">
            <a:avLst/>
          </a:prstGeom>
          <a:noFill/>
        </p:spPr>
        <p:txBody>
          <a:bodyPr wrap="square">
            <a:spAutoFit/>
          </a:bodyPr>
          <a:lstStyle/>
          <a:p>
            <a:pPr algn="ctr">
              <a:spcBef>
                <a:spcPct val="50000"/>
              </a:spcBef>
              <a:defRPr/>
            </a:pPr>
            <a:r>
              <a:rPr lang="zh-CN" altLang="en-US" sz="115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anose="020B0503020204020204" pitchFamily="34" charset="-122"/>
                <a:ea typeface="微软雅黑" panose="020B0503020204020204" pitchFamily="34" charset="-122"/>
              </a:rPr>
              <a:t>谢谢！</a:t>
            </a:r>
          </a:p>
        </p:txBody>
      </p:sp>
      <p:sp>
        <p:nvSpPr>
          <p:cNvPr id="2"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节标题">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478367" y="281316"/>
            <a:ext cx="7186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r>
              <a:rPr lang="zh-CN" altLang="en-US" sz="2800">
                <a:solidFill>
                  <a:schemeClr val="bg1"/>
                </a:solidFill>
                <a:latin typeface="微软雅黑" panose="020B0503020204020204" pitchFamily="34" charset="-122"/>
                <a:ea typeface="微软雅黑" panose="020B0503020204020204" pitchFamily="34" charset="-122"/>
              </a:rPr>
              <a:t>单击此处添加标题</a:t>
            </a:r>
            <a:endParaRPr lang="en-US" altLang="zh-CN" sz="2800">
              <a:solidFill>
                <a:schemeClr val="bg1"/>
              </a:solidFill>
              <a:latin typeface="微软雅黑" panose="020B0503020204020204" pitchFamily="34" charset="-122"/>
              <a:ea typeface="微软雅黑" panose="020B0503020204020204" pitchFamily="34" charset="-122"/>
            </a:endParaRPr>
          </a:p>
        </p:txBody>
      </p:sp>
      <p:sp>
        <p:nvSpPr>
          <p:cNvPr id="2" name="Title 1"/>
          <p:cNvSpPr>
            <a:spLocks noGrp="1"/>
          </p:cNvSpPr>
          <p:nvPr>
            <p:ph type="title"/>
          </p:nvPr>
        </p:nvSpPr>
        <p:spPr>
          <a:xfrm>
            <a:off x="963084" y="3505555"/>
            <a:ext cx="10363200" cy="584775"/>
          </a:xfrm>
        </p:spPr>
        <p:txBody>
          <a:bodyPr anchor="t"/>
          <a:lstStyle>
            <a:lvl1pPr algn="ctr">
              <a:defRPr lang="en-US" altLang="en-US" sz="3200" b="1" i="0" dirty="0">
                <a:solidFill>
                  <a:srgbClr val="FBB030"/>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963084" y="2005369"/>
            <a:ext cx="10363200" cy="1500187"/>
          </a:xfrm>
        </p:spPr>
        <p:txBody>
          <a:bodyPr anchor="ctr"/>
          <a:lstStyle>
            <a:lvl1pPr marL="0" indent="0" algn="ctr">
              <a:buNone/>
              <a:defRPr sz="40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微软雅黑" panose="020B0503020204020204" pitchFamily="34" charset="-122"/>
                <a:ea typeface="微软雅黑" panose="020B0503020204020204" pitchFamily="34" charset="-122"/>
              </a:defRPr>
            </a:lvl1pPr>
            <a:lvl2pPr>
              <a:defRPr sz="18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400">
                <a:latin typeface="微软雅黑" panose="020B0503020204020204" pitchFamily="34" charset="-122"/>
                <a:ea typeface="微软雅黑" panose="020B0503020204020204" pitchFamily="34" charset="-122"/>
              </a:defRPr>
            </a:lvl4pPr>
            <a:lvl5pPr>
              <a:defRPr sz="1400">
                <a:latin typeface="微软雅黑" panose="020B0503020204020204" pitchFamily="34" charset="-122"/>
                <a:ea typeface="微软雅黑" panose="020B0503020204020204" pitchFamily="34" charset="-122"/>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4801" y="1320800"/>
            <a:ext cx="5672667" cy="4826000"/>
          </a:xfrm>
        </p:spPr>
        <p:txBody>
          <a:bodyPr/>
          <a:lstStyle>
            <a:lvl1pPr>
              <a:defRPr sz="2000">
                <a:solidFill>
                  <a:schemeClr val="tx1"/>
                </a:solidFill>
              </a:defRPr>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80668" y="1320800"/>
            <a:ext cx="5672667" cy="48260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对比">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09600" y="2174875"/>
            <a:ext cx="5386917"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93369" y="2174875"/>
            <a:ext cx="5389033" cy="3951288"/>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内容与备注">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485903"/>
            <a:ext cx="6815667" cy="4640263"/>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09602" y="1485903"/>
            <a:ext cx="4011084" cy="4640263"/>
          </a:xfrm>
        </p:spPr>
        <p:txBody>
          <a:bodyPr/>
          <a:lstStyle>
            <a:lvl1pPr marL="0" indent="0">
              <a:buNone/>
              <a:defRPr sz="16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zh-CN" altLang="en-US"/>
              <a:t>单击此处编辑母版文本样式</a:t>
            </a:r>
          </a:p>
        </p:txBody>
      </p:sp>
      <p:sp>
        <p:nvSpPr>
          <p:cNvPr id="5"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Rectangle 5"/>
          <p:cNvSpPr>
            <a:spLocks noGrp="1" noChangeArrowheads="1"/>
          </p:cNvSpPr>
          <p:nvPr>
            <p:ph type="title"/>
          </p:nvPr>
        </p:nvSpPr>
        <p:spPr bwMode="auto">
          <a:xfrm>
            <a:off x="478975" y="250470"/>
            <a:ext cx="7184569" cy="584775"/>
          </a:xfrm>
          <a:prstGeom prst="rect">
            <a:avLst/>
          </a:prstGeom>
          <a:noFill/>
          <a:ln w="9525">
            <a:noFill/>
            <a:miter lim="800000"/>
          </a:ln>
        </p:spPr>
        <p:txBody>
          <a:bodyPr/>
          <a:lstStyle/>
          <a:p>
            <a:pPr lvl="0"/>
            <a:r>
              <a:rPr lang="zh-CN" altLang="en-US"/>
              <a:t>单击此处编辑母版标题样式</a:t>
            </a:r>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Rectangle 5"/>
          <p:cNvSpPr txBox="1">
            <a:spLocks noChangeArrowheads="1"/>
          </p:cNvSpPr>
          <p:nvPr/>
        </p:nvSpPr>
        <p:spPr bwMode="auto">
          <a:xfrm>
            <a:off x="478367" y="281316"/>
            <a:ext cx="71860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r>
              <a:rPr lang="zh-CN" altLang="en-US" sz="2800">
                <a:solidFill>
                  <a:schemeClr val="bg1"/>
                </a:solidFill>
                <a:latin typeface="微软雅黑" panose="020B0503020204020204" pitchFamily="34" charset="-122"/>
                <a:ea typeface="微软雅黑" panose="020B0503020204020204" pitchFamily="34" charset="-122"/>
              </a:rPr>
              <a:t>单击此处添加标题</a:t>
            </a:r>
            <a:endParaRPr lang="en-US" altLang="zh-CN" sz="2800">
              <a:solidFill>
                <a:schemeClr val="bg1"/>
              </a:solidFill>
              <a:latin typeface="微软雅黑" panose="020B0503020204020204" pitchFamily="34" charset="-122"/>
              <a:ea typeface="微软雅黑" panose="020B0503020204020204" pitchFamily="34" charset="-122"/>
            </a:endParaRPr>
          </a:p>
        </p:txBody>
      </p:sp>
      <p:sp>
        <p:nvSpPr>
          <p:cNvPr id="2" name="Title 1"/>
          <p:cNvSpPr>
            <a:spLocks noGrp="1"/>
          </p:cNvSpPr>
          <p:nvPr>
            <p:ph type="title"/>
          </p:nvPr>
        </p:nvSpPr>
        <p:spPr>
          <a:xfrm>
            <a:off x="2389717" y="4967229"/>
            <a:ext cx="7315200" cy="400110"/>
          </a:xfrm>
        </p:spPr>
        <p:txBody>
          <a:bodyPr anchor="b"/>
          <a:lstStyle>
            <a:lvl1pPr algn="l">
              <a:defRPr sz="2000" b="1"/>
            </a:lvl1pPr>
          </a:lstStyle>
          <a:p>
            <a:r>
              <a:rPr lang="zh-CN" altLang="en-US"/>
              <a:t>单击此处编辑母版标题样式</a:t>
            </a:r>
            <a:endParaRPr lang="en-US"/>
          </a:p>
        </p:txBody>
      </p:sp>
      <p:sp>
        <p:nvSpPr>
          <p:cNvPr id="3" name="Picture Placeholder 2"/>
          <p:cNvSpPr>
            <a:spLocks noGrp="1"/>
          </p:cNvSpPr>
          <p:nvPr>
            <p:ph type="pic" idx="1"/>
          </p:nvPr>
        </p:nvSpPr>
        <p:spPr>
          <a:xfrm>
            <a:off x="2389717" y="1267097"/>
            <a:ext cx="7315200" cy="3460478"/>
          </a:xfrm>
        </p:spPr>
        <p:txBody>
          <a:bodyPr/>
          <a:lstStyle>
            <a:lvl1pPr marL="0" indent="0">
              <a:buNone/>
              <a:defRPr sz="20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5">
            <a:lum/>
          </a:blip>
          <a:srcRect/>
          <a:stretch>
            <a:fillRect/>
          </a:stretch>
        </a:blipFill>
        <a:effectLst/>
      </p:bgPr>
    </p:bg>
    <p:spTree>
      <p:nvGrpSpPr>
        <p:cNvPr id="1" name=""/>
        <p:cNvGrpSpPr/>
        <p:nvPr/>
      </p:nvGrpSpPr>
      <p:grpSpPr>
        <a:xfrm>
          <a:off x="0" y="0"/>
          <a:ext cx="0" cy="0"/>
          <a:chOff x="0" y="0"/>
          <a:chExt cx="0" cy="0"/>
        </a:xfrm>
      </p:grpSpPr>
      <p:sp>
        <p:nvSpPr>
          <p:cNvPr id="1026" name="Rectangle 5"/>
          <p:cNvSpPr>
            <a:spLocks noGrp="1" noChangeArrowheads="1"/>
          </p:cNvSpPr>
          <p:nvPr>
            <p:ph type="title"/>
          </p:nvPr>
        </p:nvSpPr>
        <p:spPr bwMode="auto">
          <a:xfrm>
            <a:off x="478369" y="250541"/>
            <a:ext cx="650185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spAutoFit/>
          </a:bodyPr>
          <a:lstStyle/>
          <a:p>
            <a:pPr lvl="0"/>
            <a:r>
              <a:rPr lang="zh-CN" altLang="en-US" dirty="0"/>
              <a:t>单击此处添加标题</a:t>
            </a:r>
            <a:endParaRPr lang="en-US" altLang="zh-CN" dirty="0"/>
          </a:p>
        </p:txBody>
      </p:sp>
      <p:sp>
        <p:nvSpPr>
          <p:cNvPr id="1027" name="Rectangle 8"/>
          <p:cNvSpPr>
            <a:spLocks noGrp="1" noChangeArrowheads="1"/>
          </p:cNvSpPr>
          <p:nvPr>
            <p:ph type="body" idx="1"/>
          </p:nvPr>
        </p:nvSpPr>
        <p:spPr bwMode="auto">
          <a:xfrm>
            <a:off x="304800" y="1333500"/>
            <a:ext cx="11548533"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第一层</a:t>
            </a:r>
            <a:endParaRPr lang="en-US" altLang="zh-CN"/>
          </a:p>
          <a:p>
            <a:pPr lvl="1"/>
            <a:r>
              <a:rPr lang="zh-CN" altLang="en-US"/>
              <a:t>第二层</a:t>
            </a:r>
            <a:r>
              <a:rPr lang="en-US" altLang="zh-CN"/>
              <a:t> </a:t>
            </a:r>
          </a:p>
          <a:p>
            <a:pPr lvl="2"/>
            <a:r>
              <a:rPr lang="zh-CN" altLang="en-US"/>
              <a:t>第三层</a:t>
            </a:r>
            <a:r>
              <a:rPr lang="en-US" altLang="zh-CN"/>
              <a:t> </a:t>
            </a:r>
          </a:p>
          <a:p>
            <a:pPr lvl="3"/>
            <a:r>
              <a:rPr lang="zh-CN" altLang="en-US"/>
              <a:t>第四层</a:t>
            </a:r>
            <a:endParaRPr lang="en-US" altLang="zh-CN"/>
          </a:p>
          <a:p>
            <a:pPr lvl="4"/>
            <a:r>
              <a:rPr lang="zh-CN" altLang="en-US"/>
              <a:t>第五层</a:t>
            </a:r>
            <a:endParaRPr lang="en-US" altLang="zh-CN"/>
          </a:p>
          <a:p>
            <a:pPr lvl="0"/>
            <a:endParaRPr lang="en-US" altLang="zh-CN"/>
          </a:p>
        </p:txBody>
      </p:sp>
      <p:sp>
        <p:nvSpPr>
          <p:cNvPr id="1028" name="矩形 17"/>
          <p:cNvSpPr>
            <a:spLocks noChangeArrowheads="1"/>
          </p:cNvSpPr>
          <p:nvPr/>
        </p:nvSpPr>
        <p:spPr bwMode="auto">
          <a:xfrm>
            <a:off x="198967" y="6491289"/>
            <a:ext cx="3946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fld id="{ADE35CD4-02FA-414E-A171-4246F6AB0A59}" type="slidenum">
              <a:rPr lang="en-US" altLang="zh-CN" sz="1200" b="1">
                <a:solidFill>
                  <a:schemeClr val="bg1"/>
                </a:solidFill>
                <a:latin typeface="微软雅黑" panose="020B0503020204020204" pitchFamily="34" charset="-122"/>
                <a:ea typeface="微软雅黑" panose="020B0503020204020204" pitchFamily="34" charset="-122"/>
              </a:rPr>
              <a:t>‹#›</a:t>
            </a:fld>
            <a:endParaRPr lang="en-US" altLang="zh-CN" sz="1200" b="1">
              <a:solidFill>
                <a:schemeClr val="bg1"/>
              </a:solidFill>
              <a:latin typeface="微软雅黑" panose="020B0503020204020204" pitchFamily="34" charset="-122"/>
              <a:ea typeface="微软雅黑" panose="020B0503020204020204" pitchFamily="34" charset="-122"/>
            </a:endParaRPr>
          </a:p>
        </p:txBody>
      </p:sp>
      <p:sp>
        <p:nvSpPr>
          <p:cNvPr id="1029" name="矩形 19"/>
          <p:cNvSpPr>
            <a:spLocks noChangeArrowheads="1"/>
          </p:cNvSpPr>
          <p:nvPr/>
        </p:nvSpPr>
        <p:spPr bwMode="auto">
          <a:xfrm>
            <a:off x="10629902" y="6491289"/>
            <a:ext cx="9444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4D4D4D"/>
                </a:solidFill>
                <a:latin typeface="Segoe"/>
                <a:ea typeface="MS PGothic" panose="020B0600070205080204" pitchFamily="34" charset="-128"/>
              </a:defRPr>
            </a:lvl1pPr>
            <a:lvl2pPr marL="742950" indent="-285750" eaLnBrk="0" hangingPunct="0">
              <a:defRPr>
                <a:solidFill>
                  <a:srgbClr val="4D4D4D"/>
                </a:solidFill>
                <a:latin typeface="Segoe"/>
                <a:ea typeface="MS PGothic" panose="020B0600070205080204" pitchFamily="34" charset="-128"/>
              </a:defRPr>
            </a:lvl2pPr>
            <a:lvl3pPr marL="1143000" indent="-228600" eaLnBrk="0" hangingPunct="0">
              <a:defRPr>
                <a:solidFill>
                  <a:srgbClr val="4D4D4D"/>
                </a:solidFill>
                <a:latin typeface="Segoe"/>
                <a:ea typeface="MS PGothic" panose="020B0600070205080204" pitchFamily="34" charset="-128"/>
              </a:defRPr>
            </a:lvl3pPr>
            <a:lvl4pPr marL="1600200" indent="-228600" eaLnBrk="0" hangingPunct="0">
              <a:defRPr>
                <a:solidFill>
                  <a:srgbClr val="4D4D4D"/>
                </a:solidFill>
                <a:latin typeface="Segoe"/>
                <a:ea typeface="MS PGothic" panose="020B0600070205080204" pitchFamily="34" charset="-128"/>
              </a:defRPr>
            </a:lvl4pPr>
            <a:lvl5pPr marL="2057400" indent="-228600" eaLnBrk="0" hangingPunct="0">
              <a:defRPr>
                <a:solidFill>
                  <a:srgbClr val="4D4D4D"/>
                </a:solidFill>
                <a:latin typeface="Segoe"/>
                <a:ea typeface="MS PGothic" panose="020B0600070205080204" pitchFamily="34" charset="-128"/>
              </a:defRPr>
            </a:lvl5pPr>
            <a:lvl6pPr marL="2514600" indent="-228600" eaLnBrk="0" fontAlgn="base" hangingPunct="0">
              <a:spcBef>
                <a:spcPct val="0"/>
              </a:spcBef>
              <a:spcAft>
                <a:spcPct val="0"/>
              </a:spcAft>
              <a:defRPr>
                <a:solidFill>
                  <a:srgbClr val="4D4D4D"/>
                </a:solidFill>
                <a:latin typeface="Segoe"/>
                <a:ea typeface="MS PGothic" panose="020B0600070205080204" pitchFamily="34" charset="-128"/>
              </a:defRPr>
            </a:lvl6pPr>
            <a:lvl7pPr marL="2971800" indent="-228600" eaLnBrk="0" fontAlgn="base" hangingPunct="0">
              <a:spcBef>
                <a:spcPct val="0"/>
              </a:spcBef>
              <a:spcAft>
                <a:spcPct val="0"/>
              </a:spcAft>
              <a:defRPr>
                <a:solidFill>
                  <a:srgbClr val="4D4D4D"/>
                </a:solidFill>
                <a:latin typeface="Segoe"/>
                <a:ea typeface="MS PGothic" panose="020B0600070205080204" pitchFamily="34" charset="-128"/>
              </a:defRPr>
            </a:lvl7pPr>
            <a:lvl8pPr marL="3429000" indent="-228600" eaLnBrk="0" fontAlgn="base" hangingPunct="0">
              <a:spcBef>
                <a:spcPct val="0"/>
              </a:spcBef>
              <a:spcAft>
                <a:spcPct val="0"/>
              </a:spcAft>
              <a:defRPr>
                <a:solidFill>
                  <a:srgbClr val="4D4D4D"/>
                </a:solidFill>
                <a:latin typeface="Segoe"/>
                <a:ea typeface="MS PGothic" panose="020B0600070205080204" pitchFamily="34" charset="-128"/>
              </a:defRPr>
            </a:lvl8pPr>
            <a:lvl9pPr marL="3886200" indent="-228600" eaLnBrk="0" fontAlgn="base" hangingPunct="0">
              <a:spcBef>
                <a:spcPct val="0"/>
              </a:spcBef>
              <a:spcAft>
                <a:spcPct val="0"/>
              </a:spcAft>
              <a:defRPr>
                <a:solidFill>
                  <a:srgbClr val="4D4D4D"/>
                </a:solidFill>
                <a:latin typeface="Segoe"/>
                <a:ea typeface="MS PGothic" panose="020B0600070205080204" pitchFamily="34" charset="-128"/>
              </a:defRPr>
            </a:lvl9pPr>
          </a:lstStyle>
          <a:p>
            <a:pPr eaLnBrk="1" hangingPunct="1">
              <a:spcBef>
                <a:spcPct val="50000"/>
              </a:spcBef>
            </a:pPr>
            <a:fld id="{32A646B8-0E86-41B0-B138-DEA2CBA600B0}" type="datetime1">
              <a:rPr lang="zh-CN" altLang="en-US" sz="1200">
                <a:solidFill>
                  <a:schemeClr val="bg1"/>
                </a:solidFill>
                <a:latin typeface="微软雅黑" panose="020B0503020204020204" pitchFamily="34" charset="-122"/>
                <a:ea typeface="微软雅黑" panose="020B0503020204020204" pitchFamily="34" charset="-122"/>
              </a:rPr>
              <a:t>2019/11/22</a:t>
            </a:fld>
            <a:endParaRPr lang="en-US" altLang="zh-CN" sz="120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bwMode="gray">
          <a:xfrm>
            <a:off x="4358219" y="6462813"/>
            <a:ext cx="3475567" cy="307777"/>
          </a:xfrm>
          <a:prstGeom prst="rect">
            <a:avLst/>
          </a:prstGeom>
          <a:noFill/>
          <a:ln w="9525">
            <a:noFill/>
            <a:miter lim="800000"/>
          </a:ln>
          <a:effectLst/>
        </p:spPr>
        <p:txBody>
          <a:bodyPr anchor="ctr">
            <a:spAutoFit/>
          </a:bodyPr>
          <a:lstStyle/>
          <a:p>
            <a:pPr algn="ctr" eaLnBrk="0" hangingPunct="0">
              <a:spcBef>
                <a:spcPct val="50000"/>
              </a:spcBef>
              <a:defRPr/>
            </a:pPr>
            <a:r>
              <a:rPr lang="en-US" altLang="zh-CN" sz="1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ir.dlut.edu.cn</a:t>
            </a:r>
            <a:endParaRPr lang="zh-CN" altLang="en-US" sz="1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hdr="0" ftr="0" dt="0"/>
  <p:txStyles>
    <p:titleStyle>
      <a:lvl1pPr algn="l" rtl="0" eaLnBrk="1" fontAlgn="base" hangingPunct="1">
        <a:spcBef>
          <a:spcPct val="0"/>
        </a:spcBef>
        <a:spcAft>
          <a:spcPct val="0"/>
        </a:spcAft>
        <a:defRPr sz="32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vl2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2pPr>
      <a:lvl3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3pPr>
      <a:lvl4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4pPr>
      <a:lvl5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5pPr>
      <a:lvl6pPr marL="457189" algn="l" rtl="0" eaLnBrk="1" fontAlgn="base" hangingPunct="1">
        <a:spcBef>
          <a:spcPct val="0"/>
        </a:spcBef>
        <a:spcAft>
          <a:spcPct val="0"/>
        </a:spcAft>
        <a:defRPr sz="2800">
          <a:solidFill>
            <a:srgbClr val="336799"/>
          </a:solidFill>
          <a:latin typeface="Segoe Semibold" pitchFamily="34" charset="0"/>
        </a:defRPr>
      </a:lvl6pPr>
      <a:lvl7pPr marL="914377" algn="l" rtl="0" eaLnBrk="1" fontAlgn="base" hangingPunct="1">
        <a:spcBef>
          <a:spcPct val="0"/>
        </a:spcBef>
        <a:spcAft>
          <a:spcPct val="0"/>
        </a:spcAft>
        <a:defRPr sz="2800">
          <a:solidFill>
            <a:srgbClr val="336799"/>
          </a:solidFill>
          <a:latin typeface="Segoe Semibold" pitchFamily="34" charset="0"/>
        </a:defRPr>
      </a:lvl7pPr>
      <a:lvl8pPr marL="1371566" algn="l" rtl="0" eaLnBrk="1" fontAlgn="base" hangingPunct="1">
        <a:spcBef>
          <a:spcPct val="0"/>
        </a:spcBef>
        <a:spcAft>
          <a:spcPct val="0"/>
        </a:spcAft>
        <a:defRPr sz="2800">
          <a:solidFill>
            <a:srgbClr val="336799"/>
          </a:solidFill>
          <a:latin typeface="Segoe Semibold" pitchFamily="34" charset="0"/>
        </a:defRPr>
      </a:lvl8pPr>
      <a:lvl9pPr marL="1828754" algn="l" rtl="0" eaLnBrk="1" fontAlgn="base" hangingPunct="1">
        <a:spcBef>
          <a:spcPct val="0"/>
        </a:spcBef>
        <a:spcAft>
          <a:spcPct val="0"/>
        </a:spcAft>
        <a:defRPr sz="2800">
          <a:solidFill>
            <a:srgbClr val="336799"/>
          </a:solidFill>
          <a:latin typeface="Segoe Semibold" pitchFamily="34" charset="0"/>
        </a:defRPr>
      </a:lvl9pPr>
    </p:titleStyle>
    <p:bodyStyle>
      <a:lvl1pPr marL="354322" indent="-354322" algn="l" rtl="0" eaLnBrk="1" fontAlgn="base" hangingPunct="1">
        <a:spcBef>
          <a:spcPct val="45000"/>
        </a:spcBef>
        <a:spcAft>
          <a:spcPct val="0"/>
        </a:spcAft>
        <a:buClr>
          <a:srgbClr val="FBB030"/>
        </a:buClr>
        <a:buFont typeface="Wingdings" panose="05000000000000000000" pitchFamily="2" charset="2"/>
        <a:buChar char="l"/>
        <a:defRPr sz="2000" b="1">
          <a:solidFill>
            <a:schemeClr val="tx1"/>
          </a:solidFill>
          <a:latin typeface="微软雅黑" panose="020B0503020204020204" pitchFamily="34" charset="-122"/>
          <a:ea typeface="微软雅黑" panose="020B0503020204020204" pitchFamily="34" charset="-122"/>
          <a:cs typeface="微软雅黑" panose="020B0503020204020204" pitchFamily="34" charset="-122"/>
        </a:defRPr>
      </a:lvl1pPr>
      <a:lvl2pPr marL="624190" indent="-285744" algn="l" rtl="0" eaLnBrk="1" fontAlgn="base" hangingPunct="1">
        <a:spcBef>
          <a:spcPct val="45000"/>
        </a:spcBef>
        <a:spcAft>
          <a:spcPct val="0"/>
        </a:spcAft>
        <a:buClr>
          <a:srgbClr val="FBB030"/>
        </a:buClr>
        <a:buFont typeface="微软雅黑" panose="020B0503020204020204" pitchFamily="34" charset="-122"/>
        <a:buChar char="◆"/>
        <a:defRPr>
          <a:solidFill>
            <a:srgbClr val="1E1C11"/>
          </a:solidFill>
          <a:latin typeface="微软雅黑" panose="020B0503020204020204" pitchFamily="34" charset="-122"/>
          <a:ea typeface="微软雅黑" panose="020B0503020204020204" pitchFamily="34" charset="-122"/>
        </a:defRPr>
      </a:lvl2pPr>
      <a:lvl3pPr marL="1142971" indent="-228594" algn="l" rtl="0" eaLnBrk="1" fontAlgn="base" hangingPunct="1">
        <a:spcBef>
          <a:spcPct val="45000"/>
        </a:spcBef>
        <a:spcAft>
          <a:spcPct val="0"/>
        </a:spcAft>
        <a:buClr>
          <a:srgbClr val="FBB030"/>
        </a:buClr>
        <a:buChar char="•"/>
        <a:defRPr sz="1600">
          <a:solidFill>
            <a:srgbClr val="1E1C11"/>
          </a:solidFill>
          <a:latin typeface="微软雅黑" panose="020B0503020204020204" pitchFamily="34" charset="-122"/>
          <a:ea typeface="微软雅黑" panose="020B0503020204020204" pitchFamily="34" charset="-122"/>
        </a:defRPr>
      </a:lvl3pPr>
      <a:lvl4pPr marL="1600160" indent="-228594" algn="l" rtl="0" eaLnBrk="1" fontAlgn="base" hangingPunct="1">
        <a:spcBef>
          <a:spcPct val="45000"/>
        </a:spcBef>
        <a:spcAft>
          <a:spcPct val="0"/>
        </a:spcAft>
        <a:buClr>
          <a:srgbClr val="FBB030"/>
        </a:buClr>
        <a:buChar char="–"/>
        <a:defRPr sz="1400">
          <a:solidFill>
            <a:srgbClr val="1E1C11"/>
          </a:solidFill>
          <a:latin typeface="微软雅黑" panose="020B0503020204020204" pitchFamily="34" charset="-122"/>
          <a:ea typeface="微软雅黑" panose="020B0503020204020204" pitchFamily="34" charset="-122"/>
        </a:defRPr>
      </a:lvl4pPr>
      <a:lvl5pPr marL="2057349" indent="-228594" algn="l" rtl="0" eaLnBrk="1" fontAlgn="base" hangingPunct="1">
        <a:spcBef>
          <a:spcPct val="45000"/>
        </a:spcBef>
        <a:spcAft>
          <a:spcPct val="0"/>
        </a:spcAft>
        <a:buClr>
          <a:srgbClr val="FBB030"/>
        </a:buClr>
        <a:buChar char="»"/>
        <a:defRPr sz="1400">
          <a:solidFill>
            <a:srgbClr val="1E1C11"/>
          </a:solidFill>
          <a:latin typeface="微软雅黑" panose="020B0503020204020204" pitchFamily="34" charset="-122"/>
          <a:ea typeface="微软雅黑" panose="020B0503020204020204" pitchFamily="34" charset="-122"/>
        </a:defRPr>
      </a:lvl5pPr>
      <a:lvl6pPr marL="2514537" indent="-228594" algn="l" rtl="0" eaLnBrk="1" fontAlgn="base" hangingPunct="1">
        <a:spcBef>
          <a:spcPct val="45000"/>
        </a:spcBef>
        <a:spcAft>
          <a:spcPct val="0"/>
        </a:spcAft>
        <a:buChar char="»"/>
        <a:defRPr sz="1600">
          <a:solidFill>
            <a:srgbClr val="4D4D4D"/>
          </a:solidFill>
          <a:latin typeface="+mn-lt"/>
        </a:defRPr>
      </a:lvl6pPr>
      <a:lvl7pPr marL="2971726" indent="-228594" algn="l" rtl="0" eaLnBrk="1" fontAlgn="base" hangingPunct="1">
        <a:spcBef>
          <a:spcPct val="45000"/>
        </a:spcBef>
        <a:spcAft>
          <a:spcPct val="0"/>
        </a:spcAft>
        <a:buChar char="»"/>
        <a:defRPr sz="1600">
          <a:solidFill>
            <a:srgbClr val="4D4D4D"/>
          </a:solidFill>
          <a:latin typeface="+mn-lt"/>
        </a:defRPr>
      </a:lvl7pPr>
      <a:lvl8pPr marL="3428914" indent="-228594" algn="l" rtl="0" eaLnBrk="1" fontAlgn="base" hangingPunct="1">
        <a:spcBef>
          <a:spcPct val="45000"/>
        </a:spcBef>
        <a:spcAft>
          <a:spcPct val="0"/>
        </a:spcAft>
        <a:buChar char="»"/>
        <a:defRPr sz="1600">
          <a:solidFill>
            <a:srgbClr val="4D4D4D"/>
          </a:solidFill>
          <a:latin typeface="+mn-lt"/>
        </a:defRPr>
      </a:lvl8pPr>
      <a:lvl9pPr marL="3886103" indent="-228594" algn="l" rtl="0" eaLnBrk="1" fontAlgn="base" hangingPunct="1">
        <a:spcBef>
          <a:spcPct val="45000"/>
        </a:spcBef>
        <a:spcAft>
          <a:spcPct val="0"/>
        </a:spcAft>
        <a:buChar char="»"/>
        <a:defRPr sz="1600">
          <a:solidFill>
            <a:srgbClr val="4D4D4D"/>
          </a:solidFill>
          <a:latin typeface="+mn-lt"/>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505A518-CDD6-48B5-A057-470C8B8289E8}"/>
              </a:ext>
            </a:extLst>
          </p:cNvPr>
          <p:cNvSpPr>
            <a:spLocks noGrp="1"/>
          </p:cNvSpPr>
          <p:nvPr>
            <p:ph type="ctrTitle"/>
          </p:nvPr>
        </p:nvSpPr>
        <p:spPr>
          <a:xfrm>
            <a:off x="-835445" y="2677865"/>
            <a:ext cx="6931445" cy="4862870"/>
          </a:xfrm>
        </p:spPr>
        <p:txBody>
          <a:bodyPr/>
          <a:lstStyle/>
          <a:p>
            <a:pPr algn="r">
              <a:defRPr/>
            </a:pPr>
            <a:r>
              <a:rPr lang="zh-CN" altLang="en-US" sz="5400" dirty="0"/>
              <a:t>临床试验筛选标准</a:t>
            </a:r>
            <a:br>
              <a:rPr lang="en-US" altLang="zh-CN" sz="5400" dirty="0"/>
            </a:br>
            <a:r>
              <a:rPr lang="zh-CN" altLang="en-US" sz="5400" dirty="0"/>
              <a:t>短文本分类</a:t>
            </a:r>
            <a:br>
              <a:rPr lang="en-US" altLang="zh-CN" sz="5400" dirty="0"/>
            </a:br>
            <a:r>
              <a:rPr lang="en-US" altLang="zh-CN" sz="4000" dirty="0"/>
              <a:t>CHIP2019-</a:t>
            </a:r>
            <a:r>
              <a:rPr lang="zh-CN" altLang="en-US" sz="4000" dirty="0"/>
              <a:t>评测任务</a:t>
            </a:r>
            <a:r>
              <a:rPr lang="en-US" altLang="zh-CN" sz="4000" dirty="0"/>
              <a:t>3</a:t>
            </a:r>
            <a:br>
              <a:rPr lang="en-US" altLang="zh-CN" sz="5400" dirty="0"/>
            </a:br>
            <a:r>
              <a:rPr lang="en-US" altLang="zh-CN" sz="5400" dirty="0"/>
              <a:t>                                 </a:t>
            </a:r>
            <a:br>
              <a:rPr lang="zh-CN" altLang="en-US" sz="5400" dirty="0"/>
            </a:br>
            <a:br>
              <a:rPr lang="zh-CN" altLang="en-US" sz="5400" dirty="0"/>
            </a:br>
            <a:endParaRPr lang="zh-CN" altLang="en-US" sz="5400" dirty="0"/>
          </a:p>
        </p:txBody>
      </p:sp>
      <p:sp>
        <p:nvSpPr>
          <p:cNvPr id="3" name="副标题 2">
            <a:extLst>
              <a:ext uri="{FF2B5EF4-FFF2-40B4-BE49-F238E27FC236}">
                <a16:creationId xmlns:a16="http://schemas.microsoft.com/office/drawing/2014/main" id="{D086647A-586A-49E3-8810-F02DB95EA8F0}"/>
              </a:ext>
            </a:extLst>
          </p:cNvPr>
          <p:cNvSpPr>
            <a:spLocks noGrp="1"/>
          </p:cNvSpPr>
          <p:nvPr>
            <p:ph type="subTitle" idx="1"/>
          </p:nvPr>
        </p:nvSpPr>
        <p:spPr>
          <a:xfrm>
            <a:off x="5916930" y="5109300"/>
            <a:ext cx="3548068" cy="1604449"/>
          </a:xfrm>
        </p:spPr>
        <p:txBody>
          <a:bodyPr/>
          <a:lstStyle/>
          <a:p>
            <a:pPr algn="ctr" eaLnBrk="1" hangingPunct="1"/>
            <a:r>
              <a:rPr lang="zh-CN" altLang="en-US" sz="2800" dirty="0">
                <a:solidFill>
                  <a:schemeClr val="tx1">
                    <a:lumMod val="50000"/>
                  </a:schemeClr>
                </a:solidFill>
              </a:rPr>
              <a:t>  </a:t>
            </a:r>
            <a:r>
              <a:rPr lang="zh-CN" altLang="en-US" sz="1800" dirty="0">
                <a:solidFill>
                  <a:schemeClr val="tx1">
                    <a:lumMod val="50000"/>
                  </a:schemeClr>
                </a:solidFill>
              </a:rPr>
              <a:t>参赛队：</a:t>
            </a:r>
            <a:r>
              <a:rPr lang="en-US" altLang="zh-CN" sz="1800" dirty="0">
                <a:solidFill>
                  <a:schemeClr val="tx1">
                    <a:lumMod val="50000"/>
                  </a:schemeClr>
                </a:solidFill>
              </a:rPr>
              <a:t>DUTIR914</a:t>
            </a:r>
          </a:p>
          <a:p>
            <a:pPr algn="ctr" eaLnBrk="1" hangingPunct="1"/>
            <a:r>
              <a:rPr lang="zh-CN" altLang="en-US" sz="1800" dirty="0">
                <a:solidFill>
                  <a:schemeClr val="tx1">
                    <a:lumMod val="50000"/>
                  </a:schemeClr>
                </a:solidFill>
              </a:rPr>
              <a:t>大连理工大学</a:t>
            </a:r>
            <a:r>
              <a:rPr lang="en-US" altLang="zh-CN" sz="1800" dirty="0">
                <a:solidFill>
                  <a:schemeClr val="tx1">
                    <a:lumMod val="50000"/>
                  </a:schemeClr>
                </a:solidFill>
              </a:rPr>
              <a:t>-</a:t>
            </a:r>
            <a:r>
              <a:rPr lang="zh-CN" altLang="en-US" sz="1800" dirty="0">
                <a:solidFill>
                  <a:schemeClr val="tx1">
                    <a:lumMod val="50000"/>
                  </a:schemeClr>
                </a:solidFill>
              </a:rPr>
              <a:t>信息检索研究室</a:t>
            </a:r>
            <a:endParaRPr lang="en-US" altLang="zh-CN" sz="1800" dirty="0">
              <a:solidFill>
                <a:schemeClr val="tx1">
                  <a:lumMod val="50000"/>
                </a:schemeClr>
              </a:solidFill>
            </a:endParaRPr>
          </a:p>
          <a:p>
            <a:pPr algn="ctr" eaLnBrk="1" hangingPunct="1"/>
            <a:r>
              <a:rPr lang="zh-CN" altLang="en-US" sz="1800" dirty="0">
                <a:solidFill>
                  <a:schemeClr val="tx1">
                    <a:lumMod val="50000"/>
                  </a:schemeClr>
                </a:solidFill>
              </a:rPr>
              <a:t>汇报人：李孟颖</a:t>
            </a:r>
            <a:endParaRPr lang="en-US" altLang="zh-CN" sz="1800" dirty="0">
              <a:solidFill>
                <a:schemeClr val="tx1">
                  <a:lumMod val="50000"/>
                </a:schemeClr>
              </a:solidFill>
            </a:endParaRPr>
          </a:p>
          <a:p>
            <a:pPr algn="ctr" eaLnBrk="1" hangingPunct="1"/>
            <a:r>
              <a:rPr lang="en-US" altLang="zh-CN" sz="1800" dirty="0">
                <a:solidFill>
                  <a:schemeClr val="tx1">
                    <a:lumMod val="50000"/>
                  </a:schemeClr>
                </a:solidFill>
              </a:rPr>
              <a:t>2019</a:t>
            </a:r>
            <a:r>
              <a:rPr lang="zh-CN" altLang="en-US" sz="1800" dirty="0">
                <a:solidFill>
                  <a:schemeClr val="tx1">
                    <a:lumMod val="50000"/>
                  </a:schemeClr>
                </a:solidFill>
              </a:rPr>
              <a:t>年</a:t>
            </a:r>
            <a:r>
              <a:rPr lang="en-US" altLang="zh-CN" sz="1800" dirty="0">
                <a:solidFill>
                  <a:schemeClr val="tx1">
                    <a:lumMod val="50000"/>
                  </a:schemeClr>
                </a:solidFill>
              </a:rPr>
              <a:t>11</a:t>
            </a:r>
            <a:r>
              <a:rPr lang="zh-CN" altLang="en-US" sz="1800" dirty="0">
                <a:solidFill>
                  <a:schemeClr val="tx1">
                    <a:lumMod val="50000"/>
                  </a:schemeClr>
                </a:solidFill>
              </a:rPr>
              <a:t>月</a:t>
            </a:r>
            <a:endParaRPr lang="en-US" altLang="zh-CN" sz="1600" dirty="0">
              <a:solidFill>
                <a:schemeClr val="tx1">
                  <a:lumMod val="50000"/>
                </a:schemeClr>
              </a:solidFill>
            </a:endParaRPr>
          </a:p>
        </p:txBody>
      </p:sp>
    </p:spTree>
    <p:extLst>
      <p:ext uri="{BB962C8B-B14F-4D97-AF65-F5344CB8AC3E}">
        <p14:creationId xmlns:p14="http://schemas.microsoft.com/office/powerpoint/2010/main" val="3647403804"/>
      </p:ext>
    </p:extLst>
  </p:cSld>
  <p:clrMapOvr>
    <a:masterClrMapping/>
  </p:clrMapOvr>
  <mc:AlternateContent xmlns:mc="http://schemas.openxmlformats.org/markup-compatibility/2006">
    <mc:Choice xmlns:p14="http://schemas.microsoft.com/office/powerpoint/2010/main" Requires="p14">
      <p:transition spd="slow" p14:dur="2000" advTm="7984"/>
    </mc:Choice>
    <mc:Fallback>
      <p:transition spd="slow" advTm="798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81068A6-B450-4B98-8300-3A29ED5BD8B1}"/>
              </a:ext>
            </a:extLst>
          </p:cNvPr>
          <p:cNvSpPr>
            <a:spLocks noGrp="1"/>
          </p:cNvSpPr>
          <p:nvPr>
            <p:ph idx="1"/>
          </p:nvPr>
        </p:nvSpPr>
        <p:spPr>
          <a:xfrm>
            <a:off x="0" y="1193280"/>
            <a:ext cx="12192000" cy="5042420"/>
          </a:xfrm>
        </p:spPr>
        <p:txBody>
          <a:bodyPr/>
          <a:lstStyle/>
          <a:p>
            <a:pPr marL="0" indent="0">
              <a:buNone/>
            </a:pPr>
            <a:r>
              <a:rPr lang="en-US" altLang="zh-CN" dirty="0"/>
              <a:t>      Beam search</a:t>
            </a:r>
          </a:p>
          <a:p>
            <a:pPr marL="0" indent="0">
              <a:buNone/>
            </a:pPr>
            <a:r>
              <a:rPr lang="en-US" altLang="zh-CN" dirty="0"/>
              <a:t>      ensemble</a:t>
            </a:r>
            <a:r>
              <a:rPr lang="zh-CN" altLang="en-US" dirty="0"/>
              <a:t>算法</a:t>
            </a:r>
            <a:r>
              <a:rPr lang="en-US" altLang="zh-CN" dirty="0"/>
              <a:t> </a:t>
            </a:r>
            <a:endParaRPr lang="zh-CN" altLang="en-US" dirty="0"/>
          </a:p>
        </p:txBody>
      </p:sp>
      <p:sp>
        <p:nvSpPr>
          <p:cNvPr id="3" name="标题 2">
            <a:extLst>
              <a:ext uri="{FF2B5EF4-FFF2-40B4-BE49-F238E27FC236}">
                <a16:creationId xmlns:a16="http://schemas.microsoft.com/office/drawing/2014/main" id="{1D55311F-C7D5-4D30-B0EB-AC8274C4CDDB}"/>
              </a:ext>
            </a:extLst>
          </p:cNvPr>
          <p:cNvSpPr>
            <a:spLocks noGrp="1"/>
          </p:cNvSpPr>
          <p:nvPr>
            <p:ph type="title"/>
          </p:nvPr>
        </p:nvSpPr>
        <p:spPr>
          <a:xfrm>
            <a:off x="478975" y="188915"/>
            <a:ext cx="7184569" cy="707886"/>
          </a:xfrm>
        </p:spPr>
        <p:txBody>
          <a:bodyPr/>
          <a:lstStyle/>
          <a:p>
            <a:r>
              <a:rPr lang="zh-CN" altLang="en-US" sz="4000" dirty="0"/>
              <a:t>集成学习</a:t>
            </a:r>
          </a:p>
        </p:txBody>
      </p:sp>
      <p:pic>
        <p:nvPicPr>
          <p:cNvPr id="7" name="图片 6">
            <a:extLst>
              <a:ext uri="{FF2B5EF4-FFF2-40B4-BE49-F238E27FC236}">
                <a16:creationId xmlns:a16="http://schemas.microsoft.com/office/drawing/2014/main" id="{BBB31F94-013C-4D54-AD8B-648A9D0835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4120" y="1193280"/>
            <a:ext cx="9707880" cy="4962263"/>
          </a:xfrm>
          <a:prstGeom prst="rect">
            <a:avLst/>
          </a:prstGeom>
        </p:spPr>
      </p:pic>
    </p:spTree>
    <p:extLst>
      <p:ext uri="{BB962C8B-B14F-4D97-AF65-F5344CB8AC3E}">
        <p14:creationId xmlns:p14="http://schemas.microsoft.com/office/powerpoint/2010/main" val="3505470704"/>
      </p:ext>
    </p:extLst>
  </p:cSld>
  <p:clrMapOvr>
    <a:masterClrMapping/>
  </p:clrMapOvr>
  <mc:AlternateContent xmlns:mc="http://schemas.openxmlformats.org/markup-compatibility/2006">
    <mc:Choice xmlns:p14="http://schemas.microsoft.com/office/powerpoint/2010/main" Requires="p14">
      <p:transition spd="slow" p14:dur="2000" advTm="39686"/>
    </mc:Choice>
    <mc:Fallback>
      <p:transition spd="slow" advTm="39686"/>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4CBA7913-5018-43B8-9C11-F3EC9DBAB1A3}"/>
                  </a:ext>
                </a:extLst>
              </p:cNvPr>
              <p:cNvSpPr>
                <a:spLocks noGrp="1"/>
              </p:cNvSpPr>
              <p:nvPr>
                <p:ph idx="1"/>
              </p:nvPr>
            </p:nvSpPr>
            <p:spPr/>
            <p:txBody>
              <a:bodyPr/>
              <a:lstStyle/>
              <a:p>
                <a:r>
                  <a:rPr lang="en-US" altLang="zh-CN" dirty="0"/>
                  <a:t>Focal loss</a:t>
                </a:r>
                <a:r>
                  <a:rPr lang="zh-CN" altLang="en-US" dirty="0"/>
                  <a:t>函数</a:t>
                </a:r>
                <a:endParaRPr lang="en-US" altLang="zh-CN" dirty="0"/>
              </a:p>
              <a:p>
                <a:r>
                  <a:rPr lang="zh-CN" altLang="en-US" dirty="0"/>
                  <a:t>为解决样本不平衡问题</a:t>
                </a:r>
                <a:endParaRPr lang="en-US" altLang="zh-CN" dirty="0"/>
              </a:p>
              <a:p>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𝐹𝐿</m:t>
                        </m:r>
                      </m:e>
                      <m:sub>
                        <m:d>
                          <m:dPr>
                            <m:ctrlPr>
                              <a:rPr lang="zh-CN" altLang="zh-CN" i="1">
                                <a:latin typeface="Cambria Math" panose="02040503050406030204" pitchFamily="18" charset="0"/>
                              </a:rPr>
                            </m:ctrlPr>
                          </m:dPr>
                          <m:e>
                            <m:sSub>
                              <m:sSubPr>
                                <m:ctrlPr>
                                  <a:rPr lang="zh-CN" altLang="zh-CN" i="1">
                                    <a:latin typeface="Cambria Math" panose="02040503050406030204" pitchFamily="18" charset="0"/>
                                  </a:rPr>
                                </m:ctrlPr>
                              </m:sSubPr>
                              <m:e>
                                <m:r>
                                  <a:rPr lang="en-US" altLang="zh-CN" i="1">
                                    <a:latin typeface="Cambria Math" panose="02040503050406030204" pitchFamily="18" charset="0"/>
                                  </a:rPr>
                                  <m:t>𝑃</m:t>
                                </m:r>
                              </m:e>
                              <m:sub>
                                <m:r>
                                  <a:rPr lang="en-US" altLang="zh-CN" i="1">
                                    <a:latin typeface="Cambria Math" panose="02040503050406030204" pitchFamily="18" charset="0"/>
                                  </a:rPr>
                                  <m:t>𝑡</m:t>
                                </m:r>
                              </m:sub>
                            </m:sSub>
                          </m:e>
                        </m:d>
                      </m:sub>
                    </m:sSub>
                    <m:r>
                      <a:rPr lang="en-US" altLang="zh-CN" i="1">
                        <a:latin typeface="Cambria Math" panose="02040503050406030204" pitchFamily="18" charset="0"/>
                      </a:rPr>
                      <m:t>= </m:t>
                    </m:r>
                    <m:sSup>
                      <m:sSupPr>
                        <m:ctrlPr>
                          <a:rPr lang="zh-CN" altLang="zh-CN" i="1">
                            <a:latin typeface="Cambria Math" panose="02040503050406030204" pitchFamily="18" charset="0"/>
                          </a:rPr>
                        </m:ctrlPr>
                      </m:sSupPr>
                      <m:e>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𝛼</m:t>
                            </m:r>
                          </m:e>
                          <m:sub>
                            <m:r>
                              <a:rPr lang="en-US" altLang="zh-CN" i="1">
                                <a:latin typeface="Cambria Math" panose="02040503050406030204" pitchFamily="18" charset="0"/>
                              </a:rPr>
                              <m:t>𝑡</m:t>
                            </m:r>
                          </m:sub>
                        </m:sSub>
                        <m:r>
                          <a:rPr lang="zh-CN" altLang="zh-CN" i="1">
                            <a:latin typeface="Cambria Math" panose="02040503050406030204" pitchFamily="18" charset="0"/>
                          </a:rPr>
                          <m:t>（</m:t>
                        </m:r>
                        <m:r>
                          <a:rPr lang="en-US" altLang="zh-CN" i="1">
                            <a:latin typeface="Cambria Math" panose="02040503050406030204" pitchFamily="18" charset="0"/>
                          </a:rPr>
                          <m:t>1−</m:t>
                        </m:r>
                        <m:sSub>
                          <m:sSubPr>
                            <m:ctrlPr>
                              <a:rPr lang="zh-CN" altLang="zh-CN" i="1">
                                <a:latin typeface="Cambria Math" panose="02040503050406030204" pitchFamily="18" charset="0"/>
                              </a:rPr>
                            </m:ctrlPr>
                          </m:sSubPr>
                          <m:e>
                            <m:r>
                              <a:rPr lang="en-US" altLang="zh-CN" i="1">
                                <a:latin typeface="Cambria Math" panose="02040503050406030204" pitchFamily="18" charset="0"/>
                              </a:rPr>
                              <m:t>𝑃</m:t>
                            </m:r>
                          </m:e>
                          <m:sub>
                            <m:r>
                              <a:rPr lang="en-US" altLang="zh-CN" i="1">
                                <a:latin typeface="Cambria Math" panose="02040503050406030204" pitchFamily="18" charset="0"/>
                              </a:rPr>
                              <m:t>𝑡</m:t>
                            </m:r>
                          </m:sub>
                        </m:sSub>
                        <m:r>
                          <a:rPr lang="zh-CN" altLang="zh-CN" i="1">
                            <a:latin typeface="Cambria Math" panose="02040503050406030204" pitchFamily="18" charset="0"/>
                          </a:rPr>
                          <m:t>）</m:t>
                        </m:r>
                      </m:e>
                      <m:sup>
                        <m:r>
                          <a:rPr lang="en-US" altLang="zh-CN" i="1">
                            <a:latin typeface="Cambria Math" panose="02040503050406030204" pitchFamily="18" charset="0"/>
                          </a:rPr>
                          <m:t>𝛾</m:t>
                        </m:r>
                      </m:sup>
                    </m:sSup>
                    <m:r>
                      <m:rPr>
                        <m:sty m:val="p"/>
                      </m:rPr>
                      <a:rPr lang="en-US" altLang="zh-CN">
                        <a:latin typeface="Cambria Math" panose="02040503050406030204" pitchFamily="18" charset="0"/>
                      </a:rPr>
                      <m:t>log</m:t>
                    </m:r>
                    <m:r>
                      <a:rPr lang="zh-CN"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𝑃</m:t>
                        </m:r>
                      </m:e>
                      <m:sub>
                        <m:r>
                          <a:rPr lang="en-US" altLang="zh-CN" i="1">
                            <a:latin typeface="Cambria Math" panose="02040503050406030204" pitchFamily="18" charset="0"/>
                          </a:rPr>
                          <m:t>𝑡</m:t>
                        </m:r>
                      </m:sub>
                    </m:sSub>
                    <m:r>
                      <a:rPr lang="zh-CN" altLang="zh-CN" i="1">
                        <a:latin typeface="Cambria Math" panose="02040503050406030204" pitchFamily="18" charset="0"/>
                      </a:rPr>
                      <m:t>）</m:t>
                    </m:r>
                  </m:oMath>
                </a14:m>
                <a:r>
                  <a:rPr lang="zh-CN" altLang="zh-CN" dirty="0"/>
                  <a:t> </a:t>
                </a:r>
                <a:endParaRPr lang="en-US" altLang="zh-CN" dirty="0"/>
              </a:p>
              <a:p>
                <a:r>
                  <a:rPr lang="zh-CN" altLang="zh-CN" dirty="0"/>
                  <a:t>其中，</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𝛼</m:t>
                        </m:r>
                      </m:e>
                      <m:sub>
                        <m:r>
                          <a:rPr lang="en-US" altLang="zh-CN" i="1">
                            <a:latin typeface="Cambria Math" panose="02040503050406030204" pitchFamily="18" charset="0"/>
                          </a:rPr>
                          <m:t>𝑡</m:t>
                        </m:r>
                      </m:sub>
                    </m:sSub>
                  </m:oMath>
                </a14:m>
                <a:r>
                  <a:rPr lang="zh-CN" altLang="zh-CN" dirty="0"/>
                  <a:t>表示每个类别的权重系数，</a:t>
                </a: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𝐶</m:t>
                        </m:r>
                      </m:e>
                      <m:sub>
                        <m:r>
                          <a:rPr lang="en-US" altLang="zh-CN" i="1">
                            <a:latin typeface="Cambria Math" panose="02040503050406030204" pitchFamily="18" charset="0"/>
                          </a:rPr>
                          <m:t>𝑡</m:t>
                        </m:r>
                      </m:sub>
                    </m:sSub>
                  </m:oMath>
                </a14:m>
                <a:r>
                  <a:rPr lang="zh-CN" altLang="zh-CN" dirty="0"/>
                  <a:t>表示训练集中第</a:t>
                </a:r>
                <a:r>
                  <a:rPr lang="en-US" altLang="zh-CN" dirty="0"/>
                  <a:t>t</a:t>
                </a:r>
                <a:r>
                  <a:rPr lang="zh-CN" altLang="zh-CN" dirty="0"/>
                  <a:t>个类别的个数，</a:t>
                </a:r>
                <a:r>
                  <a:rPr lang="en-US" altLang="zh-CN" dirty="0"/>
                  <a:t>γ</a:t>
                </a:r>
                <a:r>
                  <a:rPr lang="zh-CN" altLang="zh-CN" dirty="0"/>
                  <a:t>为调制系数，实验</a:t>
                </a:r>
                <a:r>
                  <a:rPr lang="zh-CN" altLang="en-US" dirty="0"/>
                  <a:t>时</a:t>
                </a:r>
                <a:r>
                  <a:rPr lang="zh-CN" altLang="zh-CN" dirty="0"/>
                  <a:t>设置</a:t>
                </a:r>
                <a:r>
                  <a:rPr lang="en-US" altLang="zh-CN" dirty="0"/>
                  <a:t>γ=2</a:t>
                </a:r>
              </a:p>
              <a:p>
                <a:r>
                  <a:rPr lang="zh-CN" altLang="zh-CN" dirty="0"/>
                  <a:t>当</a:t>
                </a:r>
                <a:r>
                  <a:rPr lang="en-US" altLang="zh-CN" dirty="0"/>
                  <a:t>γ=0</a:t>
                </a:r>
                <a:r>
                  <a:rPr lang="zh-CN" altLang="zh-CN" dirty="0"/>
                  <a:t>的时候，</a:t>
                </a:r>
                <a:r>
                  <a:rPr lang="en-US" altLang="zh-CN" dirty="0"/>
                  <a:t>focal loss</a:t>
                </a:r>
                <a:r>
                  <a:rPr lang="zh-CN" altLang="zh-CN" dirty="0"/>
                  <a:t>就是传统的交叉熵损失，当</a:t>
                </a:r>
                <a:r>
                  <a:rPr lang="en-US" altLang="zh-CN" dirty="0"/>
                  <a:t>γ</a:t>
                </a:r>
                <a:r>
                  <a:rPr lang="zh-CN" altLang="zh-CN" dirty="0"/>
                  <a:t>增加的时候，调制系数也会增加。其核心思想是用一个合适的函数去度量难分类和易分类样本对总的损失的贡献，这样既能调整正负样本的权重，又能控制难易分类样本的权重。</a:t>
                </a:r>
                <a:endParaRPr lang="en-US" altLang="zh-CN" dirty="0"/>
              </a:p>
              <a:p>
                <a:endParaRPr lang="en-US" altLang="zh-CN" dirty="0"/>
              </a:p>
              <a:p>
                <a:endParaRPr lang="en-US" altLang="zh-CN" dirty="0"/>
              </a:p>
              <a:p>
                <a:pPr marL="0" indent="0">
                  <a:buNone/>
                </a:pPr>
                <a:r>
                  <a:rPr lang="en-US" altLang="zh-CN" sz="1800" b="0" dirty="0">
                    <a:solidFill>
                      <a:schemeClr val="tx2"/>
                    </a:solidFill>
                  </a:rPr>
                  <a:t>Lin T Y , Goyal P , </a:t>
                </a:r>
                <a:r>
                  <a:rPr lang="en-US" altLang="zh-CN" sz="1800" b="0" dirty="0" err="1">
                    <a:solidFill>
                      <a:schemeClr val="tx2"/>
                    </a:solidFill>
                  </a:rPr>
                  <a:t>Girshick</a:t>
                </a:r>
                <a:r>
                  <a:rPr lang="en-US" altLang="zh-CN" sz="1800" b="0" dirty="0">
                    <a:solidFill>
                      <a:schemeClr val="tx2"/>
                    </a:solidFill>
                  </a:rPr>
                  <a:t> R , et al. Focal Loss for Dense Object Detection[J]. IEEE Transactions on Pattern Analysis &amp; Machine Intelligence, 2017, PP(99):2999-3007.</a:t>
                </a:r>
                <a:endParaRPr lang="en-US" altLang="zh-CN" sz="1800" dirty="0">
                  <a:solidFill>
                    <a:schemeClr val="tx2"/>
                  </a:solidFill>
                </a:endParaRPr>
              </a:p>
            </p:txBody>
          </p:sp>
        </mc:Choice>
        <mc:Fallback xmlns="">
          <p:sp>
            <p:nvSpPr>
              <p:cNvPr id="2" name="内容占位符 1">
                <a:extLst>
                  <a:ext uri="{FF2B5EF4-FFF2-40B4-BE49-F238E27FC236}">
                    <a16:creationId xmlns:a16="http://schemas.microsoft.com/office/drawing/2014/main" id="{4CBA7913-5018-43B8-9C11-F3EC9DBAB1A3}"/>
                  </a:ext>
                </a:extLst>
              </p:cNvPr>
              <p:cNvSpPr>
                <a:spLocks noGrp="1" noRot="1" noChangeAspect="1" noMove="1" noResize="1" noEditPoints="1" noAdjustHandles="1" noChangeArrowheads="1" noChangeShapeType="1" noTextEdit="1"/>
              </p:cNvSpPr>
              <p:nvPr>
                <p:ph idx="1"/>
              </p:nvPr>
            </p:nvSpPr>
            <p:spPr>
              <a:blipFill>
                <a:blip r:embed="rId4"/>
                <a:stretch>
                  <a:fillRect l="-475" t="-746" r="-528"/>
                </a:stretch>
              </a:blipFill>
            </p:spPr>
            <p:txBody>
              <a:bodyPr/>
              <a:lstStyle/>
              <a:p>
                <a:r>
                  <a:rPr lang="zh-CN" altLang="en-US">
                    <a:noFill/>
                  </a:rPr>
                  <a:t> </a:t>
                </a:r>
              </a:p>
            </p:txBody>
          </p:sp>
        </mc:Fallback>
      </mc:AlternateContent>
      <p:sp>
        <p:nvSpPr>
          <p:cNvPr id="3" name="标题 2">
            <a:extLst>
              <a:ext uri="{FF2B5EF4-FFF2-40B4-BE49-F238E27FC236}">
                <a16:creationId xmlns:a16="http://schemas.microsoft.com/office/drawing/2014/main" id="{91EA8970-D7DF-4AD5-9B53-CE8C63A712FB}"/>
              </a:ext>
            </a:extLst>
          </p:cNvPr>
          <p:cNvSpPr>
            <a:spLocks noGrp="1"/>
          </p:cNvSpPr>
          <p:nvPr>
            <p:ph type="title"/>
          </p:nvPr>
        </p:nvSpPr>
        <p:spPr/>
        <p:txBody>
          <a:bodyPr/>
          <a:lstStyle/>
          <a:p>
            <a:r>
              <a:rPr lang="zh-CN" altLang="en-US" dirty="0"/>
              <a:t>损失函数</a:t>
            </a:r>
          </a:p>
        </p:txBody>
      </p:sp>
    </p:spTree>
    <p:custDataLst>
      <p:tags r:id="rId1"/>
    </p:custDataLst>
    <p:extLst>
      <p:ext uri="{BB962C8B-B14F-4D97-AF65-F5344CB8AC3E}">
        <p14:creationId xmlns:p14="http://schemas.microsoft.com/office/powerpoint/2010/main" val="118180405"/>
      </p:ext>
    </p:extLst>
  </p:cSld>
  <p:clrMapOvr>
    <a:masterClrMapping/>
  </p:clrMapOvr>
  <mc:AlternateContent xmlns:mc="http://schemas.openxmlformats.org/markup-compatibility/2006">
    <mc:Choice xmlns:p14="http://schemas.microsoft.com/office/powerpoint/2010/main" Requires="p14">
      <p:transition spd="slow" p14:dur="2000" advTm="15156"/>
    </mc:Choice>
    <mc:Fallback>
      <p:transition spd="slow" advTm="151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down)">
                                      <p:cBhvr>
                                        <p:cTn id="13" dur="500"/>
                                        <p:tgtEl>
                                          <p:spTgt spid="2">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down)">
                                      <p:cBhvr>
                                        <p:cTn id="16" dur="500"/>
                                        <p:tgtEl>
                                          <p:spTgt spid="2">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down)">
                                      <p:cBhvr>
                                        <p:cTn id="19" dur="500"/>
                                        <p:tgtEl>
                                          <p:spTgt spid="2">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wipe(down)">
                                      <p:cBhvr>
                                        <p:cTn id="2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A3526E0C-FC69-4B22-9BAA-94A13EBE5139}"/>
              </a:ext>
            </a:extLst>
          </p:cNvPr>
          <p:cNvSpPr>
            <a:spLocks noGrp="1"/>
          </p:cNvSpPr>
          <p:nvPr>
            <p:ph type="title"/>
          </p:nvPr>
        </p:nvSpPr>
        <p:spPr/>
        <p:txBody>
          <a:bodyPr/>
          <a:lstStyle/>
          <a:p>
            <a:endParaRPr lang="zh-CN" altLang="en-US" dirty="0"/>
          </a:p>
        </p:txBody>
      </p:sp>
      <p:sp>
        <p:nvSpPr>
          <p:cNvPr id="8" name="标题 2">
            <a:extLst>
              <a:ext uri="{FF2B5EF4-FFF2-40B4-BE49-F238E27FC236}">
                <a16:creationId xmlns:a16="http://schemas.microsoft.com/office/drawing/2014/main" id="{4EE07FFF-CEEA-41B1-8D8E-A98C1FECDC6B}"/>
              </a:ext>
            </a:extLst>
          </p:cNvPr>
          <p:cNvSpPr txBox="1">
            <a:spLocks/>
          </p:cNvSpPr>
          <p:nvPr/>
        </p:nvSpPr>
        <p:spPr bwMode="auto">
          <a:xfrm>
            <a:off x="914400" y="3013503"/>
            <a:ext cx="10363200" cy="830997"/>
          </a:xfrm>
          <a:prstGeom prst="rect">
            <a:avLst/>
          </a:prstGeom>
          <a:noFill/>
          <a:ln w="9525">
            <a:noFill/>
            <a:miter lim="800000"/>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spAutoFit/>
          </a:bodyPr>
          <a:lstStyle>
            <a:lvl1pPr algn="l" rtl="0" eaLnBrk="1" fontAlgn="base" hangingPunct="1">
              <a:spcBef>
                <a:spcPct val="0"/>
              </a:spcBef>
              <a:spcAft>
                <a:spcPct val="0"/>
              </a:spcAft>
              <a:defRPr sz="32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vl2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2pPr>
            <a:lvl3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3pPr>
            <a:lvl4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4pPr>
            <a:lvl5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5pPr>
            <a:lvl6pPr marL="457200" algn="l" rtl="0" eaLnBrk="1" fontAlgn="base" hangingPunct="1">
              <a:spcBef>
                <a:spcPct val="0"/>
              </a:spcBef>
              <a:spcAft>
                <a:spcPct val="0"/>
              </a:spcAft>
              <a:defRPr sz="2800">
                <a:solidFill>
                  <a:srgbClr val="336799"/>
                </a:solidFill>
                <a:latin typeface="Segoe Semibold" pitchFamily="34" charset="0"/>
              </a:defRPr>
            </a:lvl6pPr>
            <a:lvl7pPr marL="914400" algn="l" rtl="0" eaLnBrk="1" fontAlgn="base" hangingPunct="1">
              <a:spcBef>
                <a:spcPct val="0"/>
              </a:spcBef>
              <a:spcAft>
                <a:spcPct val="0"/>
              </a:spcAft>
              <a:defRPr sz="2800">
                <a:solidFill>
                  <a:srgbClr val="336799"/>
                </a:solidFill>
                <a:latin typeface="Segoe Semibold" pitchFamily="34" charset="0"/>
              </a:defRPr>
            </a:lvl7pPr>
            <a:lvl8pPr marL="1371600" algn="l" rtl="0" eaLnBrk="1" fontAlgn="base" hangingPunct="1">
              <a:spcBef>
                <a:spcPct val="0"/>
              </a:spcBef>
              <a:spcAft>
                <a:spcPct val="0"/>
              </a:spcAft>
              <a:defRPr sz="2800">
                <a:solidFill>
                  <a:srgbClr val="336799"/>
                </a:solidFill>
                <a:latin typeface="Segoe Semibold" pitchFamily="34" charset="0"/>
              </a:defRPr>
            </a:lvl8pPr>
            <a:lvl9pPr marL="1828800" algn="l" rtl="0" eaLnBrk="1" fontAlgn="base" hangingPunct="1">
              <a:spcBef>
                <a:spcPct val="0"/>
              </a:spcBef>
              <a:spcAft>
                <a:spcPct val="0"/>
              </a:spcAft>
              <a:defRPr sz="2800">
                <a:solidFill>
                  <a:srgbClr val="336799"/>
                </a:solidFill>
                <a:latin typeface="Segoe Semibold" pitchFamily="34" charset="0"/>
              </a:defRPr>
            </a:lvl9pPr>
          </a:lstStyle>
          <a:p>
            <a:pPr algn="ctr"/>
            <a:r>
              <a:rPr lang="zh-CN" altLang="en-US" sz="4800" b="1" u="sng" kern="0" dirty="0">
                <a:solidFill>
                  <a:schemeClr val="tx1"/>
                </a:solidFill>
              </a:rPr>
              <a:t>实验结果</a:t>
            </a:r>
          </a:p>
        </p:txBody>
      </p:sp>
    </p:spTree>
    <p:extLst>
      <p:ext uri="{BB962C8B-B14F-4D97-AF65-F5344CB8AC3E}">
        <p14:creationId xmlns:p14="http://schemas.microsoft.com/office/powerpoint/2010/main" val="3272610669"/>
      </p:ext>
    </p:extLst>
  </p:cSld>
  <p:clrMapOvr>
    <a:masterClrMapping/>
  </p:clrMapOvr>
  <mc:AlternateContent xmlns:mc="http://schemas.openxmlformats.org/markup-compatibility/2006">
    <mc:Choice xmlns:p14="http://schemas.microsoft.com/office/powerpoint/2010/main" Requires="p14">
      <p:transition spd="slow" p14:dur="2000" advTm="1099"/>
    </mc:Choice>
    <mc:Fallback>
      <p:transition spd="slow" advTm="109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750A95-5A1A-4F52-B5D7-13B2E135CE08}"/>
              </a:ext>
            </a:extLst>
          </p:cNvPr>
          <p:cNvSpPr>
            <a:spLocks noGrp="1"/>
          </p:cNvSpPr>
          <p:nvPr>
            <p:ph type="title"/>
          </p:nvPr>
        </p:nvSpPr>
        <p:spPr>
          <a:xfrm>
            <a:off x="478976" y="250471"/>
            <a:ext cx="7184569" cy="584775"/>
          </a:xfrm>
        </p:spPr>
        <p:txBody>
          <a:bodyPr/>
          <a:lstStyle/>
          <a:p>
            <a:r>
              <a:rPr lang="zh-CN" altLang="en-US" dirty="0"/>
              <a:t>最终结果</a:t>
            </a:r>
          </a:p>
        </p:txBody>
      </p:sp>
      <p:graphicFrame>
        <p:nvGraphicFramePr>
          <p:cNvPr id="7" name="表格 6">
            <a:extLst>
              <a:ext uri="{FF2B5EF4-FFF2-40B4-BE49-F238E27FC236}">
                <a16:creationId xmlns:a16="http://schemas.microsoft.com/office/drawing/2014/main" id="{A87379E6-DBD8-4740-9B44-300BA7512549}"/>
              </a:ext>
            </a:extLst>
          </p:cNvPr>
          <p:cNvGraphicFramePr>
            <a:graphicFrameLocks noGrp="1"/>
          </p:cNvGraphicFramePr>
          <p:nvPr>
            <p:extLst>
              <p:ext uri="{D42A27DB-BD31-4B8C-83A1-F6EECF244321}">
                <p14:modId xmlns:p14="http://schemas.microsoft.com/office/powerpoint/2010/main" val="3673389595"/>
              </p:ext>
            </p:extLst>
          </p:nvPr>
        </p:nvGraphicFramePr>
        <p:xfrm>
          <a:off x="253196" y="1170294"/>
          <a:ext cx="6096000" cy="5002188"/>
        </p:xfrm>
        <a:graphic>
          <a:graphicData uri="http://schemas.openxmlformats.org/drawingml/2006/table">
            <a:tbl>
              <a:tblPr firstRow="1" bandRow="1">
                <a:tableStyleId>{5C22544A-7EE6-4342-B048-85BDC9FD1C3A}</a:tableStyleId>
              </a:tblPr>
              <a:tblGrid>
                <a:gridCol w="4449901">
                  <a:extLst>
                    <a:ext uri="{9D8B030D-6E8A-4147-A177-3AD203B41FA5}">
                      <a16:colId xmlns:a16="http://schemas.microsoft.com/office/drawing/2014/main" val="3896458646"/>
                    </a:ext>
                  </a:extLst>
                </a:gridCol>
                <a:gridCol w="1646099">
                  <a:extLst>
                    <a:ext uri="{9D8B030D-6E8A-4147-A177-3AD203B41FA5}">
                      <a16:colId xmlns:a16="http://schemas.microsoft.com/office/drawing/2014/main" val="135577940"/>
                    </a:ext>
                  </a:extLst>
                </a:gridCol>
              </a:tblGrid>
              <a:tr h="448735">
                <a:tc>
                  <a:txBody>
                    <a:bodyPr/>
                    <a:lstStyle/>
                    <a:p>
                      <a:pPr algn="ctr"/>
                      <a:r>
                        <a:rPr lang="zh-CN" altLang="en-US" sz="1400" dirty="0"/>
                        <a:t>方法</a:t>
                      </a:r>
                    </a:p>
                  </a:txBody>
                  <a:tcPr/>
                </a:tc>
                <a:tc>
                  <a:txBody>
                    <a:bodyPr/>
                    <a:lstStyle/>
                    <a:p>
                      <a:pPr algn="ctr"/>
                      <a:r>
                        <a:rPr lang="zh-CN" altLang="en-US" sz="1300" dirty="0"/>
                        <a:t>得分</a:t>
                      </a:r>
                    </a:p>
                  </a:txBody>
                  <a:tcPr/>
                </a:tc>
                <a:extLst>
                  <a:ext uri="{0D108BD9-81ED-4DB2-BD59-A6C34878D82A}">
                    <a16:rowId xmlns:a16="http://schemas.microsoft.com/office/drawing/2014/main" val="3304998438"/>
                  </a:ext>
                </a:extLst>
              </a:tr>
              <a:tr h="435058">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bert_base</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rPr>
                        <a:t>0.7964</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4276489733"/>
                  </a:ext>
                </a:extLst>
              </a:tr>
              <a:tr h="450574">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bert_dpcnn</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0.7976</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793927016"/>
                  </a:ext>
                </a:extLst>
              </a:tr>
              <a:tr h="384313">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bert_lstm_att</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0.8049</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3009621007"/>
                  </a:ext>
                </a:extLst>
              </a:tr>
              <a:tr h="424070">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bert_cnn</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0.8012</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3840800399"/>
                  </a:ext>
                </a:extLst>
              </a:tr>
              <a:tr h="357808">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roberta_base</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0.7990</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3259258333"/>
                  </a:ext>
                </a:extLst>
              </a:tr>
              <a:tr h="369395">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roberta_att</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0.7948</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4251850480"/>
                  </a:ext>
                </a:extLst>
              </a:tr>
              <a:tr h="410818">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roberta_dpcnn</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0.8030</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2844578051"/>
                  </a:ext>
                </a:extLst>
              </a:tr>
              <a:tr h="437321">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roberta_lstm_att</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0.8028</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809760462"/>
                  </a:ext>
                </a:extLst>
              </a:tr>
              <a:tr h="304800">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roberta_cnn</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0" kern="1200">
                          <a:solidFill>
                            <a:schemeClr val="tx2">
                              <a:lumMod val="50000"/>
                            </a:schemeClr>
                          </a:solidFill>
                          <a:latin typeface="Times New Roman" panose="02020603050405020304" pitchFamily="18" charset="0"/>
                          <a:ea typeface="+mn-ea"/>
                          <a:cs typeface="Times New Roman" panose="02020603050405020304" pitchFamily="18" charset="0"/>
                        </a:rPr>
                        <a:t>0.8063</a:t>
                      </a:r>
                      <a:endParaRPr lang="zh-CN" altLang="en-US" sz="2400" b="0" kern="120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80615963"/>
                  </a:ext>
                </a:extLst>
              </a:tr>
              <a:tr h="395900">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all_voting</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1" kern="1200" dirty="0">
                          <a:solidFill>
                            <a:schemeClr val="tx2">
                              <a:lumMod val="50000"/>
                            </a:schemeClr>
                          </a:solidFill>
                          <a:latin typeface="Times New Roman" panose="02020603050405020304" pitchFamily="18" charset="0"/>
                          <a:ea typeface="+mn-ea"/>
                          <a:cs typeface="Times New Roman" panose="02020603050405020304" pitchFamily="18" charset="0"/>
                        </a:rPr>
                        <a:t>0.8099</a:t>
                      </a:r>
                      <a:endParaRPr lang="zh-CN" altLang="en-US" sz="2400" b="1"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1138026115"/>
                  </a:ext>
                </a:extLst>
              </a:tr>
              <a:tr h="527056">
                <a:tc>
                  <a:txBody>
                    <a:bodyPr/>
                    <a:lstStyle/>
                    <a:p>
                      <a:pPr marL="0" indent="266700" algn="ctr" defTabSz="914377" rtl="0" eaLnBrk="1" latinLnBrk="0" hangingPunct="1">
                        <a:lnSpc>
                          <a:spcPct val="105000"/>
                        </a:lnSpc>
                        <a:spcAft>
                          <a:spcPts val="0"/>
                        </a:spcAft>
                      </a:pPr>
                      <a:r>
                        <a:rPr lang="en-US" sz="2400" b="0" kern="1200" dirty="0" err="1">
                          <a:solidFill>
                            <a:schemeClr val="tx2">
                              <a:lumMod val="50000"/>
                            </a:schemeClr>
                          </a:solidFill>
                          <a:latin typeface="Times New Roman" panose="02020603050405020304" pitchFamily="18" charset="0"/>
                          <a:ea typeface="+mn-ea"/>
                          <a:cs typeface="Times New Roman" panose="02020603050405020304" pitchFamily="18" charset="0"/>
                        </a:rPr>
                        <a:t>beam_search_voting</a:t>
                      </a:r>
                      <a:endParaRPr lang="zh-CN" altLang="en-US" sz="2400" b="0"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marL="0" indent="266700" algn="ctr" defTabSz="914377" rtl="0" eaLnBrk="1" latinLnBrk="0" hangingPunct="1">
                        <a:lnSpc>
                          <a:spcPct val="105000"/>
                        </a:lnSpc>
                        <a:spcAft>
                          <a:spcPts val="0"/>
                        </a:spcAft>
                      </a:pPr>
                      <a:r>
                        <a:rPr lang="en-US" sz="2400" b="1" kern="1200" dirty="0">
                          <a:solidFill>
                            <a:schemeClr val="tx2">
                              <a:lumMod val="50000"/>
                            </a:schemeClr>
                          </a:solidFill>
                          <a:latin typeface="Times New Roman" panose="02020603050405020304" pitchFamily="18" charset="0"/>
                          <a:ea typeface="+mn-ea"/>
                          <a:cs typeface="Times New Roman" panose="02020603050405020304" pitchFamily="18" charset="0"/>
                        </a:rPr>
                        <a:t>0.8111</a:t>
                      </a:r>
                      <a:endParaRPr lang="zh-CN" altLang="en-US" sz="2400" b="1" kern="1200" dirty="0">
                        <a:solidFill>
                          <a:schemeClr val="tx2">
                            <a:lumMod val="50000"/>
                          </a:schemeClr>
                        </a:solidFill>
                        <a:latin typeface="Times New Roman" panose="02020603050405020304" pitchFamily="18" charset="0"/>
                        <a:ea typeface="+mn-ea"/>
                        <a:cs typeface="Times New Roman" panose="02020603050405020304" pitchFamily="18" charset="0"/>
                      </a:endParaRPr>
                    </a:p>
                  </a:txBody>
                  <a:tcPr marL="68580" marR="68580" marT="0" marB="0"/>
                </a:tc>
                <a:extLst>
                  <a:ext uri="{0D108BD9-81ED-4DB2-BD59-A6C34878D82A}">
                    <a16:rowId xmlns:a16="http://schemas.microsoft.com/office/drawing/2014/main" val="2198461025"/>
                  </a:ext>
                </a:extLst>
              </a:tr>
            </a:tbl>
          </a:graphicData>
        </a:graphic>
      </p:graphicFrame>
      <p:pic>
        <p:nvPicPr>
          <p:cNvPr id="3" name="图片 2">
            <a:extLst>
              <a:ext uri="{FF2B5EF4-FFF2-40B4-BE49-F238E27FC236}">
                <a16:creationId xmlns:a16="http://schemas.microsoft.com/office/drawing/2014/main" id="{9D5E8236-947D-4203-8606-8B90C6585F25}"/>
              </a:ext>
            </a:extLst>
          </p:cNvPr>
          <p:cNvPicPr>
            <a:picLocks noChangeAspect="1"/>
          </p:cNvPicPr>
          <p:nvPr/>
        </p:nvPicPr>
        <p:blipFill>
          <a:blip r:embed="rId3"/>
          <a:stretch>
            <a:fillRect/>
          </a:stretch>
        </p:blipFill>
        <p:spPr>
          <a:xfrm>
            <a:off x="6612477" y="2238788"/>
            <a:ext cx="5579523" cy="1638300"/>
          </a:xfrm>
          <a:prstGeom prst="rect">
            <a:avLst/>
          </a:prstGeom>
        </p:spPr>
      </p:pic>
    </p:spTree>
    <p:extLst>
      <p:ext uri="{BB962C8B-B14F-4D97-AF65-F5344CB8AC3E}">
        <p14:creationId xmlns:p14="http://schemas.microsoft.com/office/powerpoint/2010/main" val="2286046936"/>
      </p:ext>
    </p:extLst>
  </p:cSld>
  <p:clrMapOvr>
    <a:masterClrMapping/>
  </p:clrMapOvr>
  <mc:AlternateContent xmlns:mc="http://schemas.openxmlformats.org/markup-compatibility/2006">
    <mc:Choice xmlns:p14="http://schemas.microsoft.com/office/powerpoint/2010/main" Requires="p14">
      <p:transition spd="slow" p14:dur="2000" advTm="20115"/>
    </mc:Choice>
    <mc:Fallback>
      <p:transition spd="slow" advTm="20115"/>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A3526E0C-FC69-4B22-9BAA-94A13EBE5139}"/>
              </a:ext>
            </a:extLst>
          </p:cNvPr>
          <p:cNvSpPr>
            <a:spLocks noGrp="1"/>
          </p:cNvSpPr>
          <p:nvPr>
            <p:ph type="title"/>
          </p:nvPr>
        </p:nvSpPr>
        <p:spPr/>
        <p:txBody>
          <a:bodyPr/>
          <a:lstStyle/>
          <a:p>
            <a:endParaRPr lang="zh-CN" altLang="en-US" dirty="0"/>
          </a:p>
        </p:txBody>
      </p:sp>
      <p:sp>
        <p:nvSpPr>
          <p:cNvPr id="8" name="标题 2">
            <a:extLst>
              <a:ext uri="{FF2B5EF4-FFF2-40B4-BE49-F238E27FC236}">
                <a16:creationId xmlns:a16="http://schemas.microsoft.com/office/drawing/2014/main" id="{4EE07FFF-CEEA-41B1-8D8E-A98C1FECDC6B}"/>
              </a:ext>
            </a:extLst>
          </p:cNvPr>
          <p:cNvSpPr txBox="1">
            <a:spLocks/>
          </p:cNvSpPr>
          <p:nvPr/>
        </p:nvSpPr>
        <p:spPr bwMode="auto">
          <a:xfrm>
            <a:off x="914400" y="3013503"/>
            <a:ext cx="10363200" cy="830997"/>
          </a:xfrm>
          <a:prstGeom prst="rect">
            <a:avLst/>
          </a:prstGeom>
          <a:noFill/>
          <a:ln w="9525">
            <a:noFill/>
            <a:miter lim="800000"/>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spAutoFit/>
          </a:bodyPr>
          <a:lstStyle>
            <a:lvl1pPr algn="l" rtl="0" eaLnBrk="1" fontAlgn="base" hangingPunct="1">
              <a:spcBef>
                <a:spcPct val="0"/>
              </a:spcBef>
              <a:spcAft>
                <a:spcPct val="0"/>
              </a:spcAft>
              <a:defRPr sz="32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vl2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2pPr>
            <a:lvl3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3pPr>
            <a:lvl4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4pPr>
            <a:lvl5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5pPr>
            <a:lvl6pPr marL="457200" algn="l" rtl="0" eaLnBrk="1" fontAlgn="base" hangingPunct="1">
              <a:spcBef>
                <a:spcPct val="0"/>
              </a:spcBef>
              <a:spcAft>
                <a:spcPct val="0"/>
              </a:spcAft>
              <a:defRPr sz="2800">
                <a:solidFill>
                  <a:srgbClr val="336799"/>
                </a:solidFill>
                <a:latin typeface="Segoe Semibold" pitchFamily="34" charset="0"/>
              </a:defRPr>
            </a:lvl6pPr>
            <a:lvl7pPr marL="914400" algn="l" rtl="0" eaLnBrk="1" fontAlgn="base" hangingPunct="1">
              <a:spcBef>
                <a:spcPct val="0"/>
              </a:spcBef>
              <a:spcAft>
                <a:spcPct val="0"/>
              </a:spcAft>
              <a:defRPr sz="2800">
                <a:solidFill>
                  <a:srgbClr val="336799"/>
                </a:solidFill>
                <a:latin typeface="Segoe Semibold" pitchFamily="34" charset="0"/>
              </a:defRPr>
            </a:lvl7pPr>
            <a:lvl8pPr marL="1371600" algn="l" rtl="0" eaLnBrk="1" fontAlgn="base" hangingPunct="1">
              <a:spcBef>
                <a:spcPct val="0"/>
              </a:spcBef>
              <a:spcAft>
                <a:spcPct val="0"/>
              </a:spcAft>
              <a:defRPr sz="2800">
                <a:solidFill>
                  <a:srgbClr val="336799"/>
                </a:solidFill>
                <a:latin typeface="Segoe Semibold" pitchFamily="34" charset="0"/>
              </a:defRPr>
            </a:lvl8pPr>
            <a:lvl9pPr marL="1828800" algn="l" rtl="0" eaLnBrk="1" fontAlgn="base" hangingPunct="1">
              <a:spcBef>
                <a:spcPct val="0"/>
              </a:spcBef>
              <a:spcAft>
                <a:spcPct val="0"/>
              </a:spcAft>
              <a:defRPr sz="2800">
                <a:solidFill>
                  <a:srgbClr val="336799"/>
                </a:solidFill>
                <a:latin typeface="Segoe Semibold" pitchFamily="34" charset="0"/>
              </a:defRPr>
            </a:lvl9pPr>
          </a:lstStyle>
          <a:p>
            <a:pPr algn="ctr"/>
            <a:r>
              <a:rPr lang="zh-CN" altLang="en-US" sz="4800" b="1" u="sng" kern="0" dirty="0">
                <a:solidFill>
                  <a:schemeClr val="tx1"/>
                </a:solidFill>
              </a:rPr>
              <a:t>总结展望</a:t>
            </a:r>
          </a:p>
        </p:txBody>
      </p:sp>
    </p:spTree>
    <p:extLst>
      <p:ext uri="{BB962C8B-B14F-4D97-AF65-F5344CB8AC3E}">
        <p14:creationId xmlns:p14="http://schemas.microsoft.com/office/powerpoint/2010/main" val="4151368892"/>
      </p:ext>
    </p:extLst>
  </p:cSld>
  <p:clrMapOvr>
    <a:masterClrMapping/>
  </p:clrMapOvr>
  <mc:AlternateContent xmlns:mc="http://schemas.openxmlformats.org/markup-compatibility/2006">
    <mc:Choice xmlns:p14="http://schemas.microsoft.com/office/powerpoint/2010/main" Requires="p14">
      <p:transition spd="slow" p14:dur="2000" advTm="451"/>
    </mc:Choice>
    <mc:Fallback>
      <p:transition spd="slow" advTm="45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内容占位符 4">
            <a:extLst>
              <a:ext uri="{FF2B5EF4-FFF2-40B4-BE49-F238E27FC236}">
                <a16:creationId xmlns:a16="http://schemas.microsoft.com/office/drawing/2014/main" id="{098B9D07-C678-41CC-A00E-C44ED95429E1}"/>
              </a:ext>
            </a:extLst>
          </p:cNvPr>
          <p:cNvGraphicFramePr>
            <a:graphicFrameLocks noGrp="1"/>
          </p:cNvGraphicFramePr>
          <p:nvPr>
            <p:ph idx="1"/>
            <p:extLst>
              <p:ext uri="{D42A27DB-BD31-4B8C-83A1-F6EECF244321}">
                <p14:modId xmlns:p14="http://schemas.microsoft.com/office/powerpoint/2010/main" val="3935825667"/>
              </p:ext>
            </p:extLst>
          </p:nvPr>
        </p:nvGraphicFramePr>
        <p:xfrm>
          <a:off x="304800" y="1333500"/>
          <a:ext cx="11548533" cy="490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标题 2">
            <a:extLst>
              <a:ext uri="{FF2B5EF4-FFF2-40B4-BE49-F238E27FC236}">
                <a16:creationId xmlns:a16="http://schemas.microsoft.com/office/drawing/2014/main" id="{BECF29F7-A1F5-4264-9A5C-07B66A12FD5F}"/>
              </a:ext>
            </a:extLst>
          </p:cNvPr>
          <p:cNvSpPr>
            <a:spLocks noGrp="1"/>
          </p:cNvSpPr>
          <p:nvPr>
            <p:ph type="title"/>
          </p:nvPr>
        </p:nvSpPr>
        <p:spPr>
          <a:xfrm>
            <a:off x="478976" y="250471"/>
            <a:ext cx="7184569" cy="584775"/>
          </a:xfrm>
        </p:spPr>
        <p:txBody>
          <a:bodyPr/>
          <a:lstStyle/>
          <a:p>
            <a:r>
              <a:rPr lang="zh-CN" altLang="en-US" dirty="0"/>
              <a:t>总结</a:t>
            </a:r>
          </a:p>
        </p:txBody>
      </p:sp>
    </p:spTree>
    <p:extLst>
      <p:ext uri="{BB962C8B-B14F-4D97-AF65-F5344CB8AC3E}">
        <p14:creationId xmlns:p14="http://schemas.microsoft.com/office/powerpoint/2010/main" val="1124677399"/>
      </p:ext>
    </p:extLst>
  </p:cSld>
  <p:clrMapOvr>
    <a:masterClrMapping/>
  </p:clrMapOvr>
  <mc:AlternateContent xmlns:mc="http://schemas.openxmlformats.org/markup-compatibility/2006">
    <mc:Choice xmlns:p14="http://schemas.microsoft.com/office/powerpoint/2010/main" Requires="p14">
      <p:transition spd="slow" p14:dur="2000" advTm="53245"/>
    </mc:Choice>
    <mc:Fallback>
      <p:transition spd="slow" advTm="53245"/>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FAFC5C6-FCFD-423E-8E8C-CACC50E059CF}"/>
              </a:ext>
            </a:extLst>
          </p:cNvPr>
          <p:cNvSpPr>
            <a:spLocks noGrp="1"/>
          </p:cNvSpPr>
          <p:nvPr>
            <p:ph idx="1"/>
          </p:nvPr>
        </p:nvSpPr>
        <p:spPr>
          <a:xfrm>
            <a:off x="107244" y="1446389"/>
            <a:ext cx="11548533" cy="4902200"/>
          </a:xfrm>
        </p:spPr>
        <p:txBody>
          <a:bodyPr/>
          <a:lstStyle/>
          <a:p>
            <a:pPr lvl="1">
              <a:buFont typeface="Wingdings" panose="05000000000000000000" pitchFamily="2" charset="2"/>
              <a:buChar char="l"/>
            </a:pPr>
            <a:r>
              <a:rPr lang="zh-CN" altLang="en-US" sz="2800" b="1" dirty="0">
                <a:solidFill>
                  <a:schemeClr val="tx1"/>
                </a:solidFill>
              </a:rPr>
              <a:t>实验过程</a:t>
            </a:r>
            <a:endParaRPr lang="en-US" altLang="zh-CN" sz="2800" b="1" dirty="0">
              <a:solidFill>
                <a:schemeClr val="tx1"/>
              </a:solidFill>
            </a:endParaRPr>
          </a:p>
          <a:p>
            <a:pPr lvl="1"/>
            <a:r>
              <a:rPr lang="zh-CN" altLang="en-US" sz="2000" dirty="0"/>
              <a:t>尝试对数据进行去噪处理，结果没有提升。</a:t>
            </a:r>
            <a:endParaRPr lang="en-US" altLang="zh-CN" sz="2000" dirty="0"/>
          </a:p>
          <a:p>
            <a:pPr lvl="1"/>
            <a:r>
              <a:rPr lang="zh-CN" altLang="en-US" sz="2000" dirty="0"/>
              <a:t>尝试使用多种预训练语言模型，包括</a:t>
            </a:r>
            <a:r>
              <a:rPr lang="en-US" altLang="zh-CN" sz="2000" dirty="0"/>
              <a:t>Elmo</a:t>
            </a:r>
            <a:r>
              <a:rPr lang="zh-CN" altLang="en-US" sz="2000" dirty="0"/>
              <a:t>，</a:t>
            </a:r>
            <a:r>
              <a:rPr lang="en-US" altLang="zh-CN" sz="2000" dirty="0"/>
              <a:t>Ernie</a:t>
            </a:r>
            <a:r>
              <a:rPr lang="zh-CN" altLang="en-US" sz="2000" dirty="0"/>
              <a:t>，</a:t>
            </a:r>
            <a:r>
              <a:rPr lang="en-US" altLang="zh-CN" sz="2000" dirty="0" err="1"/>
              <a:t>Xlnet</a:t>
            </a:r>
            <a:r>
              <a:rPr lang="zh-CN" altLang="en-US" sz="2000" dirty="0"/>
              <a:t>等，但效果均不及</a:t>
            </a:r>
            <a:r>
              <a:rPr lang="en-US" altLang="zh-CN" sz="2000" dirty="0" err="1"/>
              <a:t>bert</a:t>
            </a:r>
            <a:r>
              <a:rPr lang="zh-CN" altLang="en-US" sz="2000" dirty="0"/>
              <a:t>和</a:t>
            </a:r>
            <a:r>
              <a:rPr lang="en-US" altLang="zh-CN" sz="2000" dirty="0" err="1"/>
              <a:t>roberta</a:t>
            </a:r>
            <a:r>
              <a:rPr lang="zh-CN" altLang="en-US" sz="2000" dirty="0"/>
              <a:t>，选择两个预训练模型的原因是希望两个预训练模型发挥不同效用学习到不同特征，但是实验结果表明两者学习到的特征相似，实验效果提升不明显。</a:t>
            </a:r>
            <a:endParaRPr lang="en-US" altLang="zh-CN" sz="2000" dirty="0"/>
          </a:p>
          <a:p>
            <a:pPr lvl="1"/>
            <a:r>
              <a:rPr lang="zh-CN" altLang="en-US" sz="2000" dirty="0"/>
              <a:t>尝试使用基于机器学习的一些分类方法进行集成，效果均不及单个</a:t>
            </a:r>
            <a:r>
              <a:rPr lang="en-US" altLang="zh-CN" sz="2000" dirty="0" err="1"/>
              <a:t>bert</a:t>
            </a:r>
            <a:r>
              <a:rPr lang="zh-CN" altLang="en-US" sz="2000" dirty="0"/>
              <a:t>模型。</a:t>
            </a:r>
            <a:endParaRPr lang="en-US" altLang="zh-CN" sz="2000" dirty="0"/>
          </a:p>
          <a:p>
            <a:pPr lvl="1">
              <a:buFont typeface="Wingdings" panose="05000000000000000000" pitchFamily="2" charset="2"/>
              <a:buChar char="l"/>
            </a:pPr>
            <a:r>
              <a:rPr lang="zh-CN" altLang="en-US" sz="2800" b="1" dirty="0">
                <a:solidFill>
                  <a:schemeClr val="tx1"/>
                </a:solidFill>
              </a:rPr>
              <a:t>优劣势</a:t>
            </a:r>
            <a:endParaRPr lang="en-US" altLang="zh-CN" sz="2000" dirty="0"/>
          </a:p>
          <a:p>
            <a:pPr lvl="1"/>
            <a:r>
              <a:rPr lang="en-US" altLang="zh-CN" sz="2000" dirty="0"/>
              <a:t>Beam search ensemble</a:t>
            </a:r>
            <a:r>
              <a:rPr lang="zh-CN" altLang="en-US" sz="2000" dirty="0"/>
              <a:t>算法可以快速找出相对较优的模型组合，其投票的得分决定了最后结果，其中性能相对较好的模型可重复。加入更多模型集成并无提升。</a:t>
            </a:r>
            <a:endParaRPr lang="en-US" altLang="zh-CN" sz="2000" dirty="0"/>
          </a:p>
          <a:p>
            <a:pPr lvl="1"/>
            <a:r>
              <a:rPr lang="zh-CN" altLang="en-US" sz="2000" dirty="0"/>
              <a:t>没有加入人工特征，对临床试验筛选标准短文本分类任务的特征分析不足，分类结果有待提升，但也因此节省了时间和精力。</a:t>
            </a:r>
            <a:endParaRPr lang="en-US" altLang="zh-CN" sz="2000" dirty="0"/>
          </a:p>
          <a:p>
            <a:pPr lvl="1"/>
            <a:endParaRPr lang="zh-CN" altLang="en-US" dirty="0"/>
          </a:p>
        </p:txBody>
      </p:sp>
      <p:sp>
        <p:nvSpPr>
          <p:cNvPr id="2" name="标题 1">
            <a:extLst>
              <a:ext uri="{FF2B5EF4-FFF2-40B4-BE49-F238E27FC236}">
                <a16:creationId xmlns:a16="http://schemas.microsoft.com/office/drawing/2014/main" id="{9DDC0B48-67C9-41EC-B6DB-BF52522D1D4E}"/>
              </a:ext>
            </a:extLst>
          </p:cNvPr>
          <p:cNvSpPr>
            <a:spLocks noGrp="1"/>
          </p:cNvSpPr>
          <p:nvPr>
            <p:ph type="title"/>
          </p:nvPr>
        </p:nvSpPr>
        <p:spPr/>
        <p:txBody>
          <a:bodyPr/>
          <a:lstStyle/>
          <a:p>
            <a:r>
              <a:rPr lang="zh-CN" altLang="en-US" dirty="0"/>
              <a:t>总结</a:t>
            </a:r>
          </a:p>
        </p:txBody>
      </p:sp>
    </p:spTree>
    <p:extLst>
      <p:ext uri="{BB962C8B-B14F-4D97-AF65-F5344CB8AC3E}">
        <p14:creationId xmlns:p14="http://schemas.microsoft.com/office/powerpoint/2010/main" val="3669412651"/>
      </p:ext>
    </p:extLst>
  </p:cSld>
  <p:clrMapOvr>
    <a:masterClrMapping/>
  </p:clrMapOvr>
  <mc:AlternateContent xmlns:mc="http://schemas.openxmlformats.org/markup-compatibility/2006">
    <mc:Choice xmlns:p14="http://schemas.microsoft.com/office/powerpoint/2010/main" Requires="p14">
      <p:transition spd="slow" p14:dur="2000" advTm="59533"/>
    </mc:Choice>
    <mc:Fallback>
      <p:transition spd="slow" advTm="595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BCDF99C9-A8BB-4103-AB6D-6C18B7CF55F9}"/>
              </a:ext>
            </a:extLst>
          </p:cNvPr>
          <p:cNvSpPr>
            <a:spLocks noGrp="1"/>
          </p:cNvSpPr>
          <p:nvPr>
            <p:ph idx="1"/>
          </p:nvPr>
        </p:nvSpPr>
        <p:spPr/>
        <p:txBody>
          <a:bodyPr/>
          <a:lstStyle/>
          <a:p>
            <a:r>
              <a:rPr lang="zh-CN" altLang="en-US" sz="2400" dirty="0"/>
              <a:t>展望：</a:t>
            </a:r>
            <a:endParaRPr lang="en-US" altLang="zh-CN" sz="2400" dirty="0"/>
          </a:p>
          <a:p>
            <a:pPr lvl="1"/>
            <a:r>
              <a:rPr lang="zh-CN" altLang="en-US" sz="2000" dirty="0"/>
              <a:t>神经网络模型的优化和参数调优。</a:t>
            </a:r>
            <a:endParaRPr lang="en-US" altLang="zh-CN" sz="2000" dirty="0"/>
          </a:p>
          <a:p>
            <a:pPr lvl="1"/>
            <a:r>
              <a:rPr lang="zh-CN" altLang="en-US" sz="2000" dirty="0"/>
              <a:t>加入原始文本的语言特征，包括词性特征，句法特征等。</a:t>
            </a:r>
            <a:endParaRPr lang="en-US" altLang="zh-CN" sz="2000" dirty="0"/>
          </a:p>
          <a:p>
            <a:pPr lvl="1"/>
            <a:r>
              <a:rPr lang="zh-CN" altLang="en-US" sz="2000" dirty="0"/>
              <a:t>针对医学短文本的特征抽取以及选择。</a:t>
            </a:r>
            <a:endParaRPr lang="en-US" altLang="zh-CN" sz="2000" dirty="0"/>
          </a:p>
          <a:p>
            <a:pPr lvl="1"/>
            <a:r>
              <a:rPr lang="zh-CN" altLang="en-US" sz="2000" dirty="0"/>
              <a:t>探索生物医学领域相关的一些外部知识并引入到深度模型中。</a:t>
            </a:r>
            <a:endParaRPr lang="en-US" altLang="zh-CN" sz="2000" dirty="0"/>
          </a:p>
          <a:p>
            <a:pPr marL="338446" lvl="1" indent="0">
              <a:buNone/>
            </a:pPr>
            <a:endParaRPr lang="en-US" altLang="zh-CN" sz="2000" dirty="0"/>
          </a:p>
          <a:p>
            <a:r>
              <a:rPr lang="zh-CN" altLang="en-US" sz="2400" dirty="0"/>
              <a:t>致谢</a:t>
            </a:r>
            <a:r>
              <a:rPr lang="en-US" altLang="zh-CN" sz="2400" dirty="0"/>
              <a:t>:</a:t>
            </a:r>
          </a:p>
          <a:p>
            <a:pPr lvl="1"/>
            <a:r>
              <a:rPr lang="zh-CN" altLang="en-US" sz="2000" dirty="0"/>
              <a:t>感谢主办方。</a:t>
            </a:r>
            <a:endParaRPr lang="en-US" altLang="zh-CN" sz="2000" dirty="0"/>
          </a:p>
          <a:p>
            <a:pPr lvl="1"/>
            <a:r>
              <a:rPr lang="zh-CN" altLang="en-US" sz="2000" dirty="0"/>
              <a:t>感谢本次比赛的运营人员。</a:t>
            </a:r>
            <a:endParaRPr lang="en-US" altLang="zh-CN" sz="2000" dirty="0"/>
          </a:p>
          <a:p>
            <a:pPr lvl="1"/>
            <a:r>
              <a:rPr lang="zh-CN" altLang="en-US" sz="2000" dirty="0"/>
              <a:t>感谢指导老师和队友。</a:t>
            </a:r>
            <a:endParaRPr lang="en-US" altLang="zh-CN" sz="2000" dirty="0"/>
          </a:p>
          <a:p>
            <a:endParaRPr lang="zh-CN" altLang="en-US" dirty="0"/>
          </a:p>
        </p:txBody>
      </p:sp>
      <p:sp>
        <p:nvSpPr>
          <p:cNvPr id="3" name="标题 2">
            <a:extLst>
              <a:ext uri="{FF2B5EF4-FFF2-40B4-BE49-F238E27FC236}">
                <a16:creationId xmlns:a16="http://schemas.microsoft.com/office/drawing/2014/main" id="{875CBA58-AA1C-4C75-92A0-4B4972167F8D}"/>
              </a:ext>
            </a:extLst>
          </p:cNvPr>
          <p:cNvSpPr>
            <a:spLocks noGrp="1"/>
          </p:cNvSpPr>
          <p:nvPr>
            <p:ph type="title"/>
          </p:nvPr>
        </p:nvSpPr>
        <p:spPr>
          <a:xfrm>
            <a:off x="478976" y="250471"/>
            <a:ext cx="7184569" cy="584775"/>
          </a:xfrm>
        </p:spPr>
        <p:txBody>
          <a:bodyPr/>
          <a:lstStyle/>
          <a:p>
            <a:r>
              <a:rPr lang="zh-CN" altLang="en-US" dirty="0"/>
              <a:t>展望与致谢</a:t>
            </a:r>
          </a:p>
        </p:txBody>
      </p:sp>
    </p:spTree>
    <p:custDataLst>
      <p:tags r:id="rId1"/>
    </p:custDataLst>
    <p:extLst>
      <p:ext uri="{BB962C8B-B14F-4D97-AF65-F5344CB8AC3E}">
        <p14:creationId xmlns:p14="http://schemas.microsoft.com/office/powerpoint/2010/main" val="2747213991"/>
      </p:ext>
    </p:extLst>
  </p:cSld>
  <p:clrMapOvr>
    <a:masterClrMapping/>
  </p:clrMapOvr>
  <mc:AlternateContent xmlns:mc="http://schemas.openxmlformats.org/markup-compatibility/2006">
    <mc:Choice xmlns:p14="http://schemas.microsoft.com/office/powerpoint/2010/main" Requires="p14">
      <p:transition spd="slow" p14:dur="2000" advTm="40200"/>
    </mc:Choice>
    <mc:Fallback>
      <p:transition spd="slow" advTm="402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fade">
                                      <p:cBhvr>
                                        <p:cTn id="34" dur="1000"/>
                                        <p:tgtEl>
                                          <p:spTgt spid="4">
                                            <p:txEl>
                                              <p:pRg st="6" end="6"/>
                                            </p:txEl>
                                          </p:spTgt>
                                        </p:tgtEl>
                                      </p:cBhvr>
                                    </p:animEffect>
                                    <p:anim calcmode="lin" valueType="num">
                                      <p:cBhvr>
                                        <p:cTn id="3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Effect transition="in" filter="fade">
                                      <p:cBhvr>
                                        <p:cTn id="39" dur="1000"/>
                                        <p:tgtEl>
                                          <p:spTgt spid="4">
                                            <p:txEl>
                                              <p:pRg st="7" end="7"/>
                                            </p:txEl>
                                          </p:spTgt>
                                        </p:tgtEl>
                                      </p:cBhvr>
                                    </p:animEffect>
                                    <p:anim calcmode="lin" valueType="num">
                                      <p:cBhvr>
                                        <p:cTn id="40"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4">
                                            <p:txEl>
                                              <p:pRg st="8" end="8"/>
                                            </p:txEl>
                                          </p:spTgt>
                                        </p:tgtEl>
                                        <p:attrNameLst>
                                          <p:attrName>style.visibility</p:attrName>
                                        </p:attrNameLst>
                                      </p:cBhvr>
                                      <p:to>
                                        <p:strVal val="visible"/>
                                      </p:to>
                                    </p:set>
                                    <p:animEffect transition="in" filter="fade">
                                      <p:cBhvr>
                                        <p:cTn id="44" dur="1000"/>
                                        <p:tgtEl>
                                          <p:spTgt spid="4">
                                            <p:txEl>
                                              <p:pRg st="8" end="8"/>
                                            </p:txEl>
                                          </p:spTgt>
                                        </p:tgtEl>
                                      </p:cBhvr>
                                    </p:animEffect>
                                    <p:anim calcmode="lin" valueType="num">
                                      <p:cBhvr>
                                        <p:cTn id="45"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6" dur="1000" fill="hold"/>
                                        <p:tgtEl>
                                          <p:spTgt spid="4">
                                            <p:txEl>
                                              <p:pRg st="8" end="8"/>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4">
                                            <p:txEl>
                                              <p:pRg st="9" end="9"/>
                                            </p:txEl>
                                          </p:spTgt>
                                        </p:tgtEl>
                                        <p:attrNameLst>
                                          <p:attrName>style.visibility</p:attrName>
                                        </p:attrNameLst>
                                      </p:cBhvr>
                                      <p:to>
                                        <p:strVal val="visible"/>
                                      </p:to>
                                    </p:set>
                                    <p:animEffect transition="in" filter="fade">
                                      <p:cBhvr>
                                        <p:cTn id="49" dur="1000"/>
                                        <p:tgtEl>
                                          <p:spTgt spid="4">
                                            <p:txEl>
                                              <p:pRg st="9" end="9"/>
                                            </p:txEl>
                                          </p:spTgt>
                                        </p:tgtEl>
                                      </p:cBhvr>
                                    </p:animEffect>
                                    <p:anim calcmode="lin" valueType="num">
                                      <p:cBhvr>
                                        <p:cTn id="50"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223D6D09-DF1A-46D8-88EC-300C5B1BD616}"/>
              </a:ext>
            </a:extLst>
          </p:cNvPr>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16914416"/>
      </p:ext>
    </p:extLst>
  </p:cSld>
  <p:clrMapOvr>
    <a:masterClrMapping/>
  </p:clrMapOvr>
  <mc:AlternateContent xmlns:mc="http://schemas.openxmlformats.org/markup-compatibility/2006">
    <mc:Choice xmlns:p14="http://schemas.microsoft.com/office/powerpoint/2010/main" Requires="p14">
      <p:transition spd="slow" p14:dur="2000" advTm="561"/>
    </mc:Choice>
    <mc:Fallback>
      <p:transition spd="slow" advTm="56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110B850-D183-4B60-BAB6-CCEC935C5DDD}"/>
              </a:ext>
            </a:extLst>
          </p:cNvPr>
          <p:cNvSpPr>
            <a:spLocks noGrp="1"/>
          </p:cNvSpPr>
          <p:nvPr>
            <p:ph type="title"/>
          </p:nvPr>
        </p:nvSpPr>
        <p:spPr/>
        <p:txBody>
          <a:bodyPr/>
          <a:lstStyle/>
          <a:p>
            <a:r>
              <a:rPr lang="zh-CN" altLang="en-US" dirty="0"/>
              <a:t>目录</a:t>
            </a:r>
          </a:p>
        </p:txBody>
      </p:sp>
      <p:sp>
        <p:nvSpPr>
          <p:cNvPr id="3" name="文本占位符 2">
            <a:extLst>
              <a:ext uri="{FF2B5EF4-FFF2-40B4-BE49-F238E27FC236}">
                <a16:creationId xmlns:a16="http://schemas.microsoft.com/office/drawing/2014/main" id="{36137B4A-C20A-4553-9F34-326F0D8E56E9}"/>
              </a:ext>
            </a:extLst>
          </p:cNvPr>
          <p:cNvSpPr>
            <a:spLocks noGrp="1"/>
          </p:cNvSpPr>
          <p:nvPr>
            <p:ph type="body" sz="quarter" idx="10"/>
          </p:nvPr>
        </p:nvSpPr>
        <p:spPr/>
        <p:txBody>
          <a:bodyPr/>
          <a:lstStyle/>
          <a:p>
            <a:r>
              <a:rPr lang="zh-CN" altLang="en-US" dirty="0"/>
              <a:t>实验结果</a:t>
            </a:r>
          </a:p>
        </p:txBody>
      </p:sp>
      <p:sp>
        <p:nvSpPr>
          <p:cNvPr id="4" name="文本占位符 3">
            <a:extLst>
              <a:ext uri="{FF2B5EF4-FFF2-40B4-BE49-F238E27FC236}">
                <a16:creationId xmlns:a16="http://schemas.microsoft.com/office/drawing/2014/main" id="{B243BB71-383C-4680-8DE5-3DBD1799A2C8}"/>
              </a:ext>
            </a:extLst>
          </p:cNvPr>
          <p:cNvSpPr>
            <a:spLocks noGrp="1"/>
          </p:cNvSpPr>
          <p:nvPr>
            <p:ph type="body" sz="quarter" idx="11"/>
          </p:nvPr>
        </p:nvSpPr>
        <p:spPr/>
        <p:txBody>
          <a:bodyPr/>
          <a:lstStyle/>
          <a:p>
            <a:r>
              <a:rPr lang="zh-CN" altLang="en-US" dirty="0"/>
              <a:t>实验方案</a:t>
            </a:r>
          </a:p>
        </p:txBody>
      </p:sp>
      <p:sp>
        <p:nvSpPr>
          <p:cNvPr id="5" name="文本占位符 4">
            <a:extLst>
              <a:ext uri="{FF2B5EF4-FFF2-40B4-BE49-F238E27FC236}">
                <a16:creationId xmlns:a16="http://schemas.microsoft.com/office/drawing/2014/main" id="{068B00F2-CB34-4573-86D6-89BF848A78F0}"/>
              </a:ext>
            </a:extLst>
          </p:cNvPr>
          <p:cNvSpPr>
            <a:spLocks noGrp="1"/>
          </p:cNvSpPr>
          <p:nvPr>
            <p:ph type="body" sz="quarter" idx="12"/>
          </p:nvPr>
        </p:nvSpPr>
        <p:spPr/>
        <p:txBody>
          <a:bodyPr/>
          <a:lstStyle/>
          <a:p>
            <a:r>
              <a:rPr lang="zh-CN" altLang="en-US" dirty="0"/>
              <a:t>任务介绍</a:t>
            </a:r>
          </a:p>
        </p:txBody>
      </p:sp>
      <p:sp>
        <p:nvSpPr>
          <p:cNvPr id="6" name="文本占位符 5">
            <a:extLst>
              <a:ext uri="{FF2B5EF4-FFF2-40B4-BE49-F238E27FC236}">
                <a16:creationId xmlns:a16="http://schemas.microsoft.com/office/drawing/2014/main" id="{C5B45FFF-B2A6-49A6-BC93-F30EA6553B80}"/>
              </a:ext>
            </a:extLst>
          </p:cNvPr>
          <p:cNvSpPr>
            <a:spLocks noGrp="1"/>
          </p:cNvSpPr>
          <p:nvPr>
            <p:ph type="body" sz="quarter" idx="13"/>
          </p:nvPr>
        </p:nvSpPr>
        <p:spPr/>
        <p:txBody>
          <a:bodyPr/>
          <a:lstStyle/>
          <a:p>
            <a:r>
              <a:rPr lang="zh-CN" altLang="en-US" dirty="0"/>
              <a:t>总结展望</a:t>
            </a:r>
          </a:p>
        </p:txBody>
      </p:sp>
    </p:spTree>
    <p:extLst>
      <p:ext uri="{BB962C8B-B14F-4D97-AF65-F5344CB8AC3E}">
        <p14:creationId xmlns:p14="http://schemas.microsoft.com/office/powerpoint/2010/main" val="2481142689"/>
      </p:ext>
    </p:extLst>
  </p:cSld>
  <p:clrMapOvr>
    <a:masterClrMapping/>
  </p:clrMapOvr>
  <mc:AlternateContent xmlns:mc="http://schemas.openxmlformats.org/markup-compatibility/2006">
    <mc:Choice xmlns:p14="http://schemas.microsoft.com/office/powerpoint/2010/main" Requires="p14">
      <p:transition spd="slow" p14:dur="2000" advTm="1823"/>
    </mc:Choice>
    <mc:Fallback>
      <p:transition spd="slow" advTm="182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A3526E0C-FC69-4B22-9BAA-94A13EBE5139}"/>
              </a:ext>
            </a:extLst>
          </p:cNvPr>
          <p:cNvSpPr>
            <a:spLocks noGrp="1"/>
          </p:cNvSpPr>
          <p:nvPr>
            <p:ph type="title"/>
          </p:nvPr>
        </p:nvSpPr>
        <p:spPr/>
        <p:txBody>
          <a:bodyPr/>
          <a:lstStyle/>
          <a:p>
            <a:endParaRPr lang="zh-CN" altLang="en-US" dirty="0"/>
          </a:p>
        </p:txBody>
      </p:sp>
      <p:sp>
        <p:nvSpPr>
          <p:cNvPr id="8" name="标题 2">
            <a:extLst>
              <a:ext uri="{FF2B5EF4-FFF2-40B4-BE49-F238E27FC236}">
                <a16:creationId xmlns:a16="http://schemas.microsoft.com/office/drawing/2014/main" id="{4EE07FFF-CEEA-41B1-8D8E-A98C1FECDC6B}"/>
              </a:ext>
            </a:extLst>
          </p:cNvPr>
          <p:cNvSpPr txBox="1">
            <a:spLocks/>
          </p:cNvSpPr>
          <p:nvPr/>
        </p:nvSpPr>
        <p:spPr bwMode="auto">
          <a:xfrm>
            <a:off x="914400" y="3013503"/>
            <a:ext cx="10363200" cy="830997"/>
          </a:xfrm>
          <a:prstGeom prst="rect">
            <a:avLst/>
          </a:prstGeom>
          <a:noFill/>
          <a:ln w="9525">
            <a:noFill/>
            <a:miter lim="800000"/>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spAutoFit/>
          </a:bodyPr>
          <a:lstStyle>
            <a:lvl1pPr algn="l" rtl="0" eaLnBrk="1" fontAlgn="base" hangingPunct="1">
              <a:spcBef>
                <a:spcPct val="0"/>
              </a:spcBef>
              <a:spcAft>
                <a:spcPct val="0"/>
              </a:spcAft>
              <a:defRPr sz="32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vl2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2pPr>
            <a:lvl3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3pPr>
            <a:lvl4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4pPr>
            <a:lvl5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5pPr>
            <a:lvl6pPr marL="457200" algn="l" rtl="0" eaLnBrk="1" fontAlgn="base" hangingPunct="1">
              <a:spcBef>
                <a:spcPct val="0"/>
              </a:spcBef>
              <a:spcAft>
                <a:spcPct val="0"/>
              </a:spcAft>
              <a:defRPr sz="2800">
                <a:solidFill>
                  <a:srgbClr val="336799"/>
                </a:solidFill>
                <a:latin typeface="Segoe Semibold" pitchFamily="34" charset="0"/>
              </a:defRPr>
            </a:lvl6pPr>
            <a:lvl7pPr marL="914400" algn="l" rtl="0" eaLnBrk="1" fontAlgn="base" hangingPunct="1">
              <a:spcBef>
                <a:spcPct val="0"/>
              </a:spcBef>
              <a:spcAft>
                <a:spcPct val="0"/>
              </a:spcAft>
              <a:defRPr sz="2800">
                <a:solidFill>
                  <a:srgbClr val="336799"/>
                </a:solidFill>
                <a:latin typeface="Segoe Semibold" pitchFamily="34" charset="0"/>
              </a:defRPr>
            </a:lvl7pPr>
            <a:lvl8pPr marL="1371600" algn="l" rtl="0" eaLnBrk="1" fontAlgn="base" hangingPunct="1">
              <a:spcBef>
                <a:spcPct val="0"/>
              </a:spcBef>
              <a:spcAft>
                <a:spcPct val="0"/>
              </a:spcAft>
              <a:defRPr sz="2800">
                <a:solidFill>
                  <a:srgbClr val="336799"/>
                </a:solidFill>
                <a:latin typeface="Segoe Semibold" pitchFamily="34" charset="0"/>
              </a:defRPr>
            </a:lvl8pPr>
            <a:lvl9pPr marL="1828800" algn="l" rtl="0" eaLnBrk="1" fontAlgn="base" hangingPunct="1">
              <a:spcBef>
                <a:spcPct val="0"/>
              </a:spcBef>
              <a:spcAft>
                <a:spcPct val="0"/>
              </a:spcAft>
              <a:defRPr sz="2800">
                <a:solidFill>
                  <a:srgbClr val="336799"/>
                </a:solidFill>
                <a:latin typeface="Segoe Semibold" pitchFamily="34" charset="0"/>
              </a:defRPr>
            </a:lvl9pPr>
          </a:lstStyle>
          <a:p>
            <a:pPr algn="ctr"/>
            <a:r>
              <a:rPr lang="zh-CN" altLang="en-US" sz="4800" b="1" u="sng" kern="0" dirty="0">
                <a:solidFill>
                  <a:schemeClr val="tx1"/>
                </a:solidFill>
              </a:rPr>
              <a:t>任务介绍</a:t>
            </a:r>
            <a:endParaRPr lang="zh-CN" altLang="en-US" sz="4800" kern="0" dirty="0">
              <a:solidFill>
                <a:schemeClr val="tx1"/>
              </a:solidFill>
            </a:endParaRPr>
          </a:p>
        </p:txBody>
      </p:sp>
    </p:spTree>
    <p:extLst>
      <p:ext uri="{BB962C8B-B14F-4D97-AF65-F5344CB8AC3E}">
        <p14:creationId xmlns:p14="http://schemas.microsoft.com/office/powerpoint/2010/main" val="4097861172"/>
      </p:ext>
    </p:extLst>
  </p:cSld>
  <p:clrMapOvr>
    <a:masterClrMapping/>
  </p:clrMapOvr>
  <mc:AlternateContent xmlns:mc="http://schemas.openxmlformats.org/markup-compatibility/2006">
    <mc:Choice xmlns:p14="http://schemas.microsoft.com/office/powerpoint/2010/main" Requires="p14">
      <p:transition spd="slow" p14:dur="2000" advTm="948"/>
    </mc:Choice>
    <mc:Fallback>
      <p:transition spd="slow" advTm="94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133BC6C4-866A-413A-B98E-E682FA3512A7}"/>
              </a:ext>
            </a:extLst>
          </p:cNvPr>
          <p:cNvSpPr>
            <a:spLocks noGrp="1"/>
          </p:cNvSpPr>
          <p:nvPr>
            <p:ph type="title"/>
          </p:nvPr>
        </p:nvSpPr>
        <p:spPr>
          <a:xfrm>
            <a:off x="478976" y="188916"/>
            <a:ext cx="7184569" cy="707886"/>
          </a:xfrm>
        </p:spPr>
        <p:txBody>
          <a:bodyPr/>
          <a:lstStyle/>
          <a:p>
            <a:r>
              <a:rPr lang="zh-CN" altLang="en-US" sz="4000" dirty="0"/>
              <a:t>任务描述</a:t>
            </a:r>
          </a:p>
        </p:txBody>
      </p:sp>
      <p:graphicFrame>
        <p:nvGraphicFramePr>
          <p:cNvPr id="5" name="内容占位符 7">
            <a:extLst>
              <a:ext uri="{FF2B5EF4-FFF2-40B4-BE49-F238E27FC236}">
                <a16:creationId xmlns:a16="http://schemas.microsoft.com/office/drawing/2014/main" id="{B991110E-E894-4BB9-9628-C0D08A7A7FDF}"/>
              </a:ext>
            </a:extLst>
          </p:cNvPr>
          <p:cNvGraphicFramePr>
            <a:graphicFrameLocks/>
          </p:cNvGraphicFramePr>
          <p:nvPr>
            <p:extLst>
              <p:ext uri="{D42A27DB-BD31-4B8C-83A1-F6EECF244321}">
                <p14:modId xmlns:p14="http://schemas.microsoft.com/office/powerpoint/2010/main" val="3509526191"/>
              </p:ext>
            </p:extLst>
          </p:nvPr>
        </p:nvGraphicFramePr>
        <p:xfrm>
          <a:off x="0" y="1175844"/>
          <a:ext cx="11548533" cy="490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表格 2">
            <a:extLst>
              <a:ext uri="{FF2B5EF4-FFF2-40B4-BE49-F238E27FC236}">
                <a16:creationId xmlns:a16="http://schemas.microsoft.com/office/drawing/2014/main" id="{7509BEFA-9A71-498A-8695-22444893ADCF}"/>
              </a:ext>
            </a:extLst>
          </p:cNvPr>
          <p:cNvGraphicFramePr>
            <a:graphicFrameLocks noGrp="1"/>
          </p:cNvGraphicFramePr>
          <p:nvPr>
            <p:extLst>
              <p:ext uri="{D42A27DB-BD31-4B8C-83A1-F6EECF244321}">
                <p14:modId xmlns:p14="http://schemas.microsoft.com/office/powerpoint/2010/main" val="2308776661"/>
              </p:ext>
            </p:extLst>
          </p:nvPr>
        </p:nvGraphicFramePr>
        <p:xfrm>
          <a:off x="3311469" y="3169810"/>
          <a:ext cx="6237355" cy="1540520"/>
        </p:xfrm>
        <a:graphic>
          <a:graphicData uri="http://schemas.openxmlformats.org/drawingml/2006/table">
            <a:tbl>
              <a:tblPr firstRow="1" bandRow="1">
                <a:tableStyleId>{5C22544A-7EE6-4342-B048-85BDC9FD1C3A}</a:tableStyleId>
              </a:tblPr>
              <a:tblGrid>
                <a:gridCol w="632685">
                  <a:extLst>
                    <a:ext uri="{9D8B030D-6E8A-4147-A177-3AD203B41FA5}">
                      <a16:colId xmlns:a16="http://schemas.microsoft.com/office/drawing/2014/main" val="2631848243"/>
                    </a:ext>
                  </a:extLst>
                </a:gridCol>
                <a:gridCol w="2771936">
                  <a:extLst>
                    <a:ext uri="{9D8B030D-6E8A-4147-A177-3AD203B41FA5}">
                      <a16:colId xmlns:a16="http://schemas.microsoft.com/office/drawing/2014/main" val="3351712362"/>
                    </a:ext>
                  </a:extLst>
                </a:gridCol>
                <a:gridCol w="2832734">
                  <a:extLst>
                    <a:ext uri="{9D8B030D-6E8A-4147-A177-3AD203B41FA5}">
                      <a16:colId xmlns:a16="http://schemas.microsoft.com/office/drawing/2014/main" val="4064381221"/>
                    </a:ext>
                  </a:extLst>
                </a:gridCol>
              </a:tblGrid>
              <a:tr h="370840">
                <a:tc>
                  <a:txBody>
                    <a:bodyPr/>
                    <a:lstStyle/>
                    <a:p>
                      <a:r>
                        <a:rPr lang="en-US" altLang="zh-CN" dirty="0"/>
                        <a:t>ID</a:t>
                      </a:r>
                      <a:endParaRPr lang="zh-CN" altLang="en-US" dirty="0"/>
                    </a:p>
                  </a:txBody>
                  <a:tcPr/>
                </a:tc>
                <a:tc>
                  <a:txBody>
                    <a:bodyPr/>
                    <a:lstStyle/>
                    <a:p>
                      <a:r>
                        <a:rPr lang="zh-CN" altLang="en-US" sz="1800" b="0" i="0" kern="1200" dirty="0">
                          <a:solidFill>
                            <a:schemeClr val="lt1"/>
                          </a:solidFill>
                          <a:effectLst/>
                          <a:latin typeface="+mn-lt"/>
                          <a:ea typeface="+mn-ea"/>
                          <a:cs typeface="+mn-cs"/>
                        </a:rPr>
                        <a:t>输入</a:t>
                      </a:r>
                      <a:r>
                        <a:rPr lang="en-US" altLang="zh-CN" sz="1800" b="0" i="0" kern="1200" dirty="0">
                          <a:solidFill>
                            <a:schemeClr val="lt1"/>
                          </a:solidFill>
                          <a:effectLst/>
                          <a:latin typeface="+mn-lt"/>
                          <a:ea typeface="+mn-ea"/>
                          <a:cs typeface="+mn-cs"/>
                        </a:rPr>
                        <a:t>(</a:t>
                      </a:r>
                      <a:r>
                        <a:rPr lang="zh-CN" altLang="en-US" sz="1800" b="0" i="0" kern="1200" dirty="0">
                          <a:solidFill>
                            <a:schemeClr val="lt1"/>
                          </a:solidFill>
                          <a:effectLst/>
                          <a:latin typeface="+mn-lt"/>
                          <a:ea typeface="+mn-ea"/>
                          <a:cs typeface="+mn-cs"/>
                        </a:rPr>
                        <a:t>筛选标准</a:t>
                      </a:r>
                      <a:r>
                        <a:rPr lang="en-US" altLang="zh-CN" sz="1800" b="0" i="0" kern="1200" dirty="0">
                          <a:solidFill>
                            <a:schemeClr val="lt1"/>
                          </a:solidFill>
                          <a:effectLst/>
                          <a:latin typeface="+mn-lt"/>
                          <a:ea typeface="+mn-ea"/>
                          <a:cs typeface="+mn-cs"/>
                        </a:rPr>
                        <a:t>)</a:t>
                      </a:r>
                      <a:endParaRPr lang="zh-CN" altLang="en-US" dirty="0"/>
                    </a:p>
                  </a:txBody>
                  <a:tcPr/>
                </a:tc>
                <a:tc>
                  <a:txBody>
                    <a:bodyPr/>
                    <a:lstStyle/>
                    <a:p>
                      <a:r>
                        <a:rPr lang="zh-CN" altLang="en-US" sz="1800" b="0" i="0" kern="1200" dirty="0">
                          <a:solidFill>
                            <a:schemeClr val="lt1"/>
                          </a:solidFill>
                          <a:effectLst/>
                          <a:latin typeface="+mn-lt"/>
                          <a:ea typeface="+mn-ea"/>
                          <a:cs typeface="+mn-cs"/>
                        </a:rPr>
                        <a:t>输出</a:t>
                      </a:r>
                      <a:r>
                        <a:rPr lang="en-US" altLang="zh-CN" sz="1800" b="0" i="0" kern="1200" dirty="0">
                          <a:solidFill>
                            <a:schemeClr val="lt1"/>
                          </a:solidFill>
                          <a:effectLst/>
                          <a:latin typeface="+mn-lt"/>
                          <a:ea typeface="+mn-ea"/>
                          <a:cs typeface="+mn-cs"/>
                        </a:rPr>
                        <a:t>(</a:t>
                      </a:r>
                      <a:r>
                        <a:rPr lang="zh-CN" altLang="en-US" sz="1800" b="0" i="0" kern="1200" dirty="0">
                          <a:solidFill>
                            <a:schemeClr val="lt1"/>
                          </a:solidFill>
                          <a:effectLst/>
                          <a:latin typeface="+mn-lt"/>
                          <a:ea typeface="+mn-ea"/>
                          <a:cs typeface="+mn-cs"/>
                        </a:rPr>
                        <a:t>类别</a:t>
                      </a:r>
                      <a:r>
                        <a:rPr lang="en-US" altLang="zh-CN" sz="1800" b="0" i="0" kern="1200" dirty="0">
                          <a:solidFill>
                            <a:schemeClr val="lt1"/>
                          </a:solidFill>
                          <a:effectLst/>
                          <a:latin typeface="+mn-lt"/>
                          <a:ea typeface="+mn-ea"/>
                          <a:cs typeface="+mn-cs"/>
                        </a:rPr>
                        <a:t>)</a:t>
                      </a:r>
                      <a:endParaRPr lang="zh-CN" altLang="en-US" dirty="0"/>
                    </a:p>
                  </a:txBody>
                  <a:tcPr/>
                </a:tc>
                <a:extLst>
                  <a:ext uri="{0D108BD9-81ED-4DB2-BD59-A6C34878D82A}">
                    <a16:rowId xmlns:a16="http://schemas.microsoft.com/office/drawing/2014/main" val="1393469529"/>
                  </a:ext>
                </a:extLst>
              </a:tr>
              <a:tr h="370840">
                <a:tc>
                  <a:txBody>
                    <a:bodyPr/>
                    <a:lstStyle/>
                    <a:p>
                      <a:r>
                        <a:rPr lang="en-US" altLang="zh-CN" dirty="0"/>
                        <a:t>S1</a:t>
                      </a:r>
                      <a:endParaRPr lang="zh-CN" altLang="en-US" dirty="0"/>
                    </a:p>
                  </a:txBody>
                  <a:tcPr/>
                </a:tc>
                <a:tc>
                  <a:txBody>
                    <a:bodyPr/>
                    <a:lstStyle/>
                    <a:p>
                      <a:r>
                        <a:rPr lang="zh-CN" altLang="en-US" sz="1800" b="0" i="0" kern="1200" dirty="0">
                          <a:solidFill>
                            <a:schemeClr val="dk1"/>
                          </a:solidFill>
                          <a:effectLst/>
                          <a:latin typeface="+mn-lt"/>
                          <a:ea typeface="+mn-ea"/>
                          <a:cs typeface="+mn-cs"/>
                        </a:rPr>
                        <a:t>年龄</a:t>
                      </a:r>
                      <a:r>
                        <a:rPr lang="en-US" altLang="zh-CN" sz="1800" b="0" i="0" kern="1200" dirty="0">
                          <a:solidFill>
                            <a:schemeClr val="dk1"/>
                          </a:solidFill>
                          <a:effectLst/>
                          <a:latin typeface="+mn-lt"/>
                          <a:ea typeface="+mn-ea"/>
                          <a:cs typeface="+mn-cs"/>
                        </a:rPr>
                        <a:t>&gt;80</a:t>
                      </a:r>
                      <a:r>
                        <a:rPr lang="zh-CN" altLang="en-US" sz="1800" b="0" i="0" kern="1200" dirty="0">
                          <a:solidFill>
                            <a:schemeClr val="dk1"/>
                          </a:solidFill>
                          <a:effectLst/>
                          <a:latin typeface="+mn-lt"/>
                          <a:ea typeface="+mn-ea"/>
                          <a:cs typeface="+mn-cs"/>
                        </a:rPr>
                        <a:t>岁</a:t>
                      </a:r>
                      <a:endParaRPr lang="zh-CN" altLang="en-US" dirty="0"/>
                    </a:p>
                  </a:txBody>
                  <a:tcPr/>
                </a:tc>
                <a:tc>
                  <a:txBody>
                    <a:bodyPr/>
                    <a:lstStyle/>
                    <a:p>
                      <a:r>
                        <a:rPr lang="en-US" altLang="zh-CN" sz="1800" b="0" i="0" kern="1200" dirty="0">
                          <a:solidFill>
                            <a:schemeClr val="dk1"/>
                          </a:solidFill>
                          <a:effectLst/>
                          <a:latin typeface="+mn-lt"/>
                          <a:ea typeface="+mn-ea"/>
                          <a:cs typeface="+mn-cs"/>
                        </a:rPr>
                        <a:t>Age</a:t>
                      </a:r>
                      <a:endParaRPr lang="zh-CN" altLang="en-US" dirty="0"/>
                    </a:p>
                  </a:txBody>
                  <a:tcPr/>
                </a:tc>
                <a:extLst>
                  <a:ext uri="{0D108BD9-81ED-4DB2-BD59-A6C34878D82A}">
                    <a16:rowId xmlns:a16="http://schemas.microsoft.com/office/drawing/2014/main" val="1192270424"/>
                  </a:ext>
                </a:extLst>
              </a:tr>
              <a:tr h="370840">
                <a:tc>
                  <a:txBody>
                    <a:bodyPr/>
                    <a:lstStyle/>
                    <a:p>
                      <a:r>
                        <a:rPr lang="en-US" altLang="zh-CN" dirty="0"/>
                        <a:t>S2</a:t>
                      </a:r>
                      <a:endParaRPr lang="zh-CN" altLang="en-US" dirty="0"/>
                    </a:p>
                  </a:txBody>
                  <a:tcPr/>
                </a:tc>
                <a:tc>
                  <a:txBody>
                    <a:bodyPr/>
                    <a:lstStyle/>
                    <a:p>
                      <a:r>
                        <a:rPr lang="zh-CN" altLang="en-US" dirty="0">
                          <a:effectLst/>
                        </a:rPr>
                        <a:t>近期颅内或椎管内手术史</a:t>
                      </a:r>
                    </a:p>
                  </a:txBody>
                  <a:tcPr marL="76840" marR="76840" marT="76840" marB="76840" anchor="ctr"/>
                </a:tc>
                <a:tc>
                  <a:txBody>
                    <a:bodyPr/>
                    <a:lstStyle/>
                    <a:p>
                      <a:r>
                        <a:rPr lang="en-US" altLang="zh-CN" sz="1800" b="0" i="0" kern="1200" dirty="0">
                          <a:solidFill>
                            <a:schemeClr val="dk1"/>
                          </a:solidFill>
                          <a:effectLst/>
                          <a:latin typeface="+mn-lt"/>
                          <a:ea typeface="+mn-ea"/>
                          <a:cs typeface="+mn-cs"/>
                        </a:rPr>
                        <a:t>Therapy or Surgery</a:t>
                      </a:r>
                      <a:endParaRPr lang="zh-CN" altLang="en-US" dirty="0"/>
                    </a:p>
                  </a:txBody>
                  <a:tcPr/>
                </a:tc>
                <a:extLst>
                  <a:ext uri="{0D108BD9-81ED-4DB2-BD59-A6C34878D82A}">
                    <a16:rowId xmlns:a16="http://schemas.microsoft.com/office/drawing/2014/main" val="3079244344"/>
                  </a:ext>
                </a:extLst>
              </a:tr>
              <a:tr h="370840">
                <a:tc>
                  <a:txBody>
                    <a:bodyPr/>
                    <a:lstStyle/>
                    <a:p>
                      <a:r>
                        <a:rPr lang="en-US" altLang="zh-CN" dirty="0"/>
                        <a:t>S3</a:t>
                      </a:r>
                      <a:endParaRPr lang="zh-CN" altLang="en-US" dirty="0"/>
                    </a:p>
                  </a:txBody>
                  <a:tcPr/>
                </a:tc>
                <a:tc>
                  <a:txBody>
                    <a:bodyPr/>
                    <a:lstStyle/>
                    <a:p>
                      <a:r>
                        <a:rPr lang="zh-CN" altLang="en-US" sz="1800" b="0" i="0" kern="1200" dirty="0">
                          <a:solidFill>
                            <a:schemeClr val="dk1"/>
                          </a:solidFill>
                          <a:effectLst/>
                          <a:latin typeface="+mn-lt"/>
                          <a:ea typeface="+mn-ea"/>
                          <a:cs typeface="+mn-cs"/>
                        </a:rPr>
                        <a:t>血糖</a:t>
                      </a:r>
                      <a:r>
                        <a:rPr lang="en-US" altLang="zh-CN" sz="1800" b="0" i="0" kern="1200" dirty="0">
                          <a:solidFill>
                            <a:schemeClr val="dk1"/>
                          </a:solidFill>
                          <a:effectLst/>
                          <a:latin typeface="+mn-lt"/>
                          <a:ea typeface="+mn-ea"/>
                          <a:cs typeface="+mn-cs"/>
                        </a:rPr>
                        <a:t>&lt;2.7mmol/L</a:t>
                      </a:r>
                      <a:endParaRPr lang="zh-CN" altLang="en-US" dirty="0"/>
                    </a:p>
                  </a:txBody>
                  <a:tcPr/>
                </a:tc>
                <a:tc>
                  <a:txBody>
                    <a:bodyPr/>
                    <a:lstStyle/>
                    <a:p>
                      <a:r>
                        <a:rPr lang="en-US" altLang="zh-CN" sz="1800" b="0" i="0" kern="1200" dirty="0">
                          <a:solidFill>
                            <a:schemeClr val="dk1"/>
                          </a:solidFill>
                          <a:effectLst/>
                          <a:latin typeface="+mn-lt"/>
                          <a:ea typeface="+mn-ea"/>
                          <a:cs typeface="+mn-cs"/>
                        </a:rPr>
                        <a:t>Laboratory Examinations</a:t>
                      </a:r>
                      <a:endParaRPr lang="zh-CN" altLang="en-US" dirty="0"/>
                    </a:p>
                  </a:txBody>
                  <a:tcPr/>
                </a:tc>
                <a:extLst>
                  <a:ext uri="{0D108BD9-81ED-4DB2-BD59-A6C34878D82A}">
                    <a16:rowId xmlns:a16="http://schemas.microsoft.com/office/drawing/2014/main" val="2419948181"/>
                  </a:ext>
                </a:extLst>
              </a:tr>
            </a:tbl>
          </a:graphicData>
        </a:graphic>
      </p:graphicFrame>
    </p:spTree>
    <p:extLst>
      <p:ext uri="{BB962C8B-B14F-4D97-AF65-F5344CB8AC3E}">
        <p14:creationId xmlns:p14="http://schemas.microsoft.com/office/powerpoint/2010/main" val="3029330618"/>
      </p:ext>
    </p:extLst>
  </p:cSld>
  <p:clrMapOvr>
    <a:masterClrMapping/>
  </p:clrMapOvr>
  <mc:AlternateContent xmlns:mc="http://schemas.openxmlformats.org/markup-compatibility/2006">
    <mc:Choice xmlns:p14="http://schemas.microsoft.com/office/powerpoint/2010/main" Requires="p14">
      <p:transition spd="slow" p14:dur="2000" advTm="6929"/>
    </mc:Choice>
    <mc:Fallback>
      <p:transition spd="slow" advTm="692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id="{05AD8928-BE3D-4726-9F0D-B6249446C2FF}"/>
              </a:ext>
            </a:extLst>
          </p:cNvPr>
          <p:cNvSpPr>
            <a:spLocks noGrp="1"/>
          </p:cNvSpPr>
          <p:nvPr>
            <p:ph idx="1"/>
          </p:nvPr>
        </p:nvSpPr>
        <p:spPr/>
        <p:txBody>
          <a:bodyPr/>
          <a:lstStyle/>
          <a:p>
            <a:r>
              <a:rPr lang="zh-CN" altLang="en-US" dirty="0"/>
              <a:t>数据分布</a:t>
            </a:r>
            <a:endParaRPr lang="en-US" altLang="zh-CN" dirty="0"/>
          </a:p>
          <a:p>
            <a:pPr lvl="1"/>
            <a:r>
              <a:rPr lang="zh-CN" altLang="en-US" dirty="0"/>
              <a:t>训练集：验证集：测试集</a:t>
            </a:r>
            <a:r>
              <a:rPr lang="en-US" altLang="zh-CN" dirty="0"/>
              <a:t>=3:1:1</a:t>
            </a:r>
          </a:p>
          <a:p>
            <a:pPr lvl="1"/>
            <a:r>
              <a:rPr lang="zh-CN" altLang="en-US" dirty="0">
                <a:solidFill>
                  <a:srgbClr val="FF0000"/>
                </a:solidFill>
              </a:rPr>
              <a:t>无监督数据集：</a:t>
            </a:r>
            <a:r>
              <a:rPr lang="en-US" altLang="zh-CN" dirty="0">
                <a:solidFill>
                  <a:srgbClr val="FF0000"/>
                </a:solidFill>
              </a:rPr>
              <a:t>213,154</a:t>
            </a:r>
          </a:p>
          <a:p>
            <a:pPr lvl="1"/>
            <a:r>
              <a:rPr lang="zh-CN" altLang="en-US" dirty="0"/>
              <a:t>训练集：</a:t>
            </a:r>
            <a:r>
              <a:rPr lang="en-US" altLang="zh-CN" kern="100" spc="20" dirty="0"/>
              <a:t>22,962</a:t>
            </a:r>
            <a:endParaRPr lang="en-US" altLang="zh-CN" dirty="0"/>
          </a:p>
          <a:p>
            <a:pPr lvl="1"/>
            <a:r>
              <a:rPr lang="zh-CN" altLang="en-US" dirty="0"/>
              <a:t>验证集：</a:t>
            </a:r>
            <a:r>
              <a:rPr lang="en-US" altLang="zh-CN" dirty="0"/>
              <a:t>7,682</a:t>
            </a:r>
          </a:p>
          <a:p>
            <a:pPr lvl="1"/>
            <a:r>
              <a:rPr lang="zh-CN" altLang="en-US" dirty="0"/>
              <a:t>测试集：</a:t>
            </a:r>
            <a:r>
              <a:rPr lang="en-US" altLang="zh-CN" dirty="0"/>
              <a:t>7,697</a:t>
            </a:r>
          </a:p>
          <a:p>
            <a:r>
              <a:rPr lang="zh-CN" altLang="en-US" dirty="0"/>
              <a:t>数据分析</a:t>
            </a:r>
            <a:endParaRPr lang="en-US" altLang="zh-CN" dirty="0"/>
          </a:p>
          <a:p>
            <a:pPr lvl="1"/>
            <a:r>
              <a:rPr lang="zh-CN" altLang="en-US" dirty="0"/>
              <a:t>数据样本不平衡</a:t>
            </a:r>
            <a:endParaRPr lang="en-US" altLang="zh-CN" dirty="0"/>
          </a:p>
          <a:p>
            <a:r>
              <a:rPr lang="zh-CN" altLang="en-US" dirty="0"/>
              <a:t>句子长度分布</a:t>
            </a:r>
            <a:endParaRPr lang="en-US" altLang="zh-CN" dirty="0"/>
          </a:p>
          <a:p>
            <a:pPr lvl="1"/>
            <a:r>
              <a:rPr lang="zh-CN" altLang="en-US" dirty="0"/>
              <a:t>最长：</a:t>
            </a:r>
            <a:r>
              <a:rPr lang="en-US" altLang="zh-CN" dirty="0"/>
              <a:t>341</a:t>
            </a:r>
          </a:p>
          <a:p>
            <a:pPr lvl="1"/>
            <a:r>
              <a:rPr lang="zh-CN" altLang="en-US" dirty="0"/>
              <a:t>最短：</a:t>
            </a:r>
            <a:r>
              <a:rPr lang="en-US" altLang="zh-CN" dirty="0"/>
              <a:t>2</a:t>
            </a:r>
          </a:p>
          <a:p>
            <a:pPr lvl="1"/>
            <a:endParaRPr lang="en-US" altLang="zh-CN" dirty="0"/>
          </a:p>
          <a:p>
            <a:pPr lvl="1"/>
            <a:endParaRPr lang="en-US" altLang="zh-CN" dirty="0"/>
          </a:p>
          <a:p>
            <a:pPr lvl="1"/>
            <a:endParaRPr lang="en-US" altLang="zh-CN" dirty="0"/>
          </a:p>
        </p:txBody>
      </p:sp>
      <p:sp>
        <p:nvSpPr>
          <p:cNvPr id="3" name="标题 2">
            <a:extLst>
              <a:ext uri="{FF2B5EF4-FFF2-40B4-BE49-F238E27FC236}">
                <a16:creationId xmlns:a16="http://schemas.microsoft.com/office/drawing/2014/main" id="{D8C0A4C8-11F8-4CEA-903B-D57613270CB3}"/>
              </a:ext>
            </a:extLst>
          </p:cNvPr>
          <p:cNvSpPr>
            <a:spLocks noGrp="1"/>
          </p:cNvSpPr>
          <p:nvPr>
            <p:ph type="title"/>
          </p:nvPr>
        </p:nvSpPr>
        <p:spPr>
          <a:xfrm>
            <a:off x="478976" y="188916"/>
            <a:ext cx="7184569" cy="707886"/>
          </a:xfrm>
        </p:spPr>
        <p:txBody>
          <a:bodyPr/>
          <a:lstStyle/>
          <a:p>
            <a:r>
              <a:rPr lang="zh-CN" altLang="en-US" sz="4000" dirty="0"/>
              <a:t>数据分析</a:t>
            </a:r>
          </a:p>
        </p:txBody>
      </p:sp>
      <p:pic>
        <p:nvPicPr>
          <p:cNvPr id="11" name="图片 10">
            <a:extLst>
              <a:ext uri="{FF2B5EF4-FFF2-40B4-BE49-F238E27FC236}">
                <a16:creationId xmlns:a16="http://schemas.microsoft.com/office/drawing/2014/main" id="{43DA08B1-BC61-4A03-ACBA-1A9C81AE6F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2053" y="2571858"/>
            <a:ext cx="4821747" cy="3616310"/>
          </a:xfrm>
          <a:prstGeom prst="rect">
            <a:avLst/>
          </a:prstGeom>
        </p:spPr>
      </p:pic>
      <p:pic>
        <p:nvPicPr>
          <p:cNvPr id="13" name="图片 12">
            <a:extLst>
              <a:ext uri="{FF2B5EF4-FFF2-40B4-BE49-F238E27FC236}">
                <a16:creationId xmlns:a16="http://schemas.microsoft.com/office/drawing/2014/main" id="{88FE3B2F-B16E-439C-9D11-4979DE6D715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87552" y="2509832"/>
            <a:ext cx="4904448" cy="3678336"/>
          </a:xfrm>
          <a:prstGeom prst="rect">
            <a:avLst/>
          </a:prstGeom>
        </p:spPr>
      </p:pic>
    </p:spTree>
    <p:custDataLst>
      <p:tags r:id="rId1"/>
    </p:custDataLst>
    <p:extLst>
      <p:ext uri="{BB962C8B-B14F-4D97-AF65-F5344CB8AC3E}">
        <p14:creationId xmlns:p14="http://schemas.microsoft.com/office/powerpoint/2010/main" val="3553441128"/>
      </p:ext>
    </p:extLst>
  </p:cSld>
  <p:clrMapOvr>
    <a:masterClrMapping/>
  </p:clrMapOvr>
  <mc:AlternateContent xmlns:mc="http://schemas.openxmlformats.org/markup-compatibility/2006">
    <mc:Choice xmlns:p14="http://schemas.microsoft.com/office/powerpoint/2010/main" Requires="p14">
      <p:transition spd="slow" p14:dur="2000" advTm="8884"/>
    </mc:Choice>
    <mc:Fallback>
      <p:transition spd="slow" advTm="888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a:extLst>
              <a:ext uri="{FF2B5EF4-FFF2-40B4-BE49-F238E27FC236}">
                <a16:creationId xmlns:a16="http://schemas.microsoft.com/office/drawing/2014/main" id="{A3526E0C-FC69-4B22-9BAA-94A13EBE5139}"/>
              </a:ext>
            </a:extLst>
          </p:cNvPr>
          <p:cNvSpPr>
            <a:spLocks noGrp="1"/>
          </p:cNvSpPr>
          <p:nvPr>
            <p:ph type="title"/>
          </p:nvPr>
        </p:nvSpPr>
        <p:spPr/>
        <p:txBody>
          <a:bodyPr/>
          <a:lstStyle/>
          <a:p>
            <a:endParaRPr lang="zh-CN" altLang="en-US" dirty="0"/>
          </a:p>
        </p:txBody>
      </p:sp>
      <p:sp>
        <p:nvSpPr>
          <p:cNvPr id="8" name="标题 2">
            <a:extLst>
              <a:ext uri="{FF2B5EF4-FFF2-40B4-BE49-F238E27FC236}">
                <a16:creationId xmlns:a16="http://schemas.microsoft.com/office/drawing/2014/main" id="{4EE07FFF-CEEA-41B1-8D8E-A98C1FECDC6B}"/>
              </a:ext>
            </a:extLst>
          </p:cNvPr>
          <p:cNvSpPr txBox="1">
            <a:spLocks/>
          </p:cNvSpPr>
          <p:nvPr/>
        </p:nvSpPr>
        <p:spPr bwMode="auto">
          <a:xfrm>
            <a:off x="914400" y="3013503"/>
            <a:ext cx="10363200" cy="830997"/>
          </a:xfrm>
          <a:prstGeom prst="rect">
            <a:avLst/>
          </a:prstGeom>
          <a:noFill/>
          <a:ln w="9525">
            <a:noFill/>
            <a:miter lim="800000"/>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spAutoFit/>
          </a:bodyPr>
          <a:lstStyle>
            <a:lvl1pPr algn="l" rtl="0" eaLnBrk="1" fontAlgn="base" hangingPunct="1">
              <a:spcBef>
                <a:spcPct val="0"/>
              </a:spcBef>
              <a:spcAft>
                <a:spcPct val="0"/>
              </a:spcAft>
              <a:defRPr sz="32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vl2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2pPr>
            <a:lvl3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3pPr>
            <a:lvl4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4pPr>
            <a:lvl5pPr algn="l" rtl="0" eaLnBrk="1" fontAlgn="base" hangingPunct="1">
              <a:spcBef>
                <a:spcPct val="0"/>
              </a:spcBef>
              <a:spcAft>
                <a:spcPct val="0"/>
              </a:spcAft>
              <a:defRPr sz="2800">
                <a:solidFill>
                  <a:schemeClr val="bg1"/>
                </a:solidFill>
                <a:latin typeface="微软雅黑" panose="020B0503020204020204" pitchFamily="34" charset="-122"/>
                <a:ea typeface="微软雅黑" panose="020B0503020204020204" pitchFamily="34" charset="-122"/>
                <a:cs typeface="MS PGothic" panose="020B0600070205080204" pitchFamily="34" charset="-128"/>
              </a:defRPr>
            </a:lvl5pPr>
            <a:lvl6pPr marL="457200" algn="l" rtl="0" eaLnBrk="1" fontAlgn="base" hangingPunct="1">
              <a:spcBef>
                <a:spcPct val="0"/>
              </a:spcBef>
              <a:spcAft>
                <a:spcPct val="0"/>
              </a:spcAft>
              <a:defRPr sz="2800">
                <a:solidFill>
                  <a:srgbClr val="336799"/>
                </a:solidFill>
                <a:latin typeface="Segoe Semibold" pitchFamily="34" charset="0"/>
              </a:defRPr>
            </a:lvl6pPr>
            <a:lvl7pPr marL="914400" algn="l" rtl="0" eaLnBrk="1" fontAlgn="base" hangingPunct="1">
              <a:spcBef>
                <a:spcPct val="0"/>
              </a:spcBef>
              <a:spcAft>
                <a:spcPct val="0"/>
              </a:spcAft>
              <a:defRPr sz="2800">
                <a:solidFill>
                  <a:srgbClr val="336799"/>
                </a:solidFill>
                <a:latin typeface="Segoe Semibold" pitchFamily="34" charset="0"/>
              </a:defRPr>
            </a:lvl7pPr>
            <a:lvl8pPr marL="1371600" algn="l" rtl="0" eaLnBrk="1" fontAlgn="base" hangingPunct="1">
              <a:spcBef>
                <a:spcPct val="0"/>
              </a:spcBef>
              <a:spcAft>
                <a:spcPct val="0"/>
              </a:spcAft>
              <a:defRPr sz="2800">
                <a:solidFill>
                  <a:srgbClr val="336799"/>
                </a:solidFill>
                <a:latin typeface="Segoe Semibold" pitchFamily="34" charset="0"/>
              </a:defRPr>
            </a:lvl8pPr>
            <a:lvl9pPr marL="1828800" algn="l" rtl="0" eaLnBrk="1" fontAlgn="base" hangingPunct="1">
              <a:spcBef>
                <a:spcPct val="0"/>
              </a:spcBef>
              <a:spcAft>
                <a:spcPct val="0"/>
              </a:spcAft>
              <a:defRPr sz="2800">
                <a:solidFill>
                  <a:srgbClr val="336799"/>
                </a:solidFill>
                <a:latin typeface="Segoe Semibold" pitchFamily="34" charset="0"/>
              </a:defRPr>
            </a:lvl9pPr>
          </a:lstStyle>
          <a:p>
            <a:pPr algn="ctr"/>
            <a:r>
              <a:rPr lang="zh-CN" altLang="en-US" sz="4800" b="1" u="sng" kern="0" dirty="0">
                <a:solidFill>
                  <a:schemeClr val="tx1"/>
                </a:solidFill>
              </a:rPr>
              <a:t>实验方案</a:t>
            </a:r>
            <a:endParaRPr lang="zh-CN" altLang="en-US" sz="4800" kern="0" dirty="0">
              <a:solidFill>
                <a:schemeClr val="tx1"/>
              </a:solidFill>
            </a:endParaRPr>
          </a:p>
        </p:txBody>
      </p:sp>
    </p:spTree>
    <p:extLst>
      <p:ext uri="{BB962C8B-B14F-4D97-AF65-F5344CB8AC3E}">
        <p14:creationId xmlns:p14="http://schemas.microsoft.com/office/powerpoint/2010/main" val="92824255"/>
      </p:ext>
    </p:extLst>
  </p:cSld>
  <p:clrMapOvr>
    <a:masterClrMapping/>
  </p:clrMapOvr>
  <mc:AlternateContent xmlns:mc="http://schemas.openxmlformats.org/markup-compatibility/2006">
    <mc:Choice xmlns:p14="http://schemas.microsoft.com/office/powerpoint/2010/main" Requires="p14">
      <p:transition spd="slow" p14:dur="2000" advTm="707"/>
    </mc:Choice>
    <mc:Fallback>
      <p:transition spd="slow" advTm="70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4597909-3494-460A-ABA2-A69FDEFD14B8}"/>
              </a:ext>
            </a:extLst>
          </p:cNvPr>
          <p:cNvSpPr>
            <a:spLocks noGrp="1"/>
          </p:cNvSpPr>
          <p:nvPr>
            <p:ph idx="1"/>
          </p:nvPr>
        </p:nvSpPr>
        <p:spPr/>
        <p:txBody>
          <a:bodyPr/>
          <a:lstStyle/>
          <a:p>
            <a:pPr>
              <a:lnSpc>
                <a:spcPct val="150000"/>
              </a:lnSpc>
            </a:pPr>
            <a:r>
              <a:rPr lang="zh-CN" altLang="en-US" sz="2400" dirty="0"/>
              <a:t>三个阶段</a:t>
            </a:r>
            <a:endParaRPr lang="en-US" altLang="zh-CN" sz="2400" dirty="0"/>
          </a:p>
          <a:p>
            <a:pPr>
              <a:lnSpc>
                <a:spcPct val="150000"/>
              </a:lnSpc>
            </a:pPr>
            <a:r>
              <a:rPr lang="zh-CN" altLang="en-US" sz="2400" b="0" dirty="0">
                <a:solidFill>
                  <a:schemeClr val="tx2"/>
                </a:solidFill>
              </a:rPr>
              <a:t>使用</a:t>
            </a:r>
            <a:r>
              <a:rPr lang="zh-CN" altLang="zh-CN" sz="2400" b="0" dirty="0">
                <a:solidFill>
                  <a:schemeClr val="tx2"/>
                </a:solidFill>
              </a:rPr>
              <a:t>预训练语言模型，并对语言模型进行微调</a:t>
            </a:r>
            <a:endParaRPr lang="en-US" altLang="zh-CN" sz="2400" b="0" dirty="0">
              <a:solidFill>
                <a:schemeClr val="tx2"/>
              </a:solidFill>
            </a:endParaRPr>
          </a:p>
          <a:p>
            <a:pPr>
              <a:lnSpc>
                <a:spcPct val="150000"/>
              </a:lnSpc>
            </a:pPr>
            <a:r>
              <a:rPr lang="zh-CN" altLang="zh-CN" sz="2400" b="0" dirty="0">
                <a:solidFill>
                  <a:schemeClr val="tx2"/>
                </a:solidFill>
              </a:rPr>
              <a:t>将语言模型与神经网络模型</a:t>
            </a:r>
            <a:r>
              <a:rPr lang="zh-CN" altLang="en-US" sz="2400" b="0" dirty="0">
                <a:solidFill>
                  <a:schemeClr val="tx2"/>
                </a:solidFill>
              </a:rPr>
              <a:t>结合</a:t>
            </a:r>
            <a:r>
              <a:rPr lang="zh-CN" altLang="zh-CN" sz="2400" b="0" dirty="0">
                <a:solidFill>
                  <a:schemeClr val="tx2"/>
                </a:solidFill>
              </a:rPr>
              <a:t>得到</a:t>
            </a:r>
            <a:r>
              <a:rPr lang="zh-CN" altLang="en-US" sz="2400" b="0" dirty="0">
                <a:solidFill>
                  <a:schemeClr val="tx2"/>
                </a:solidFill>
              </a:rPr>
              <a:t>分</a:t>
            </a:r>
            <a:r>
              <a:rPr lang="zh-CN" altLang="zh-CN" sz="2400" b="0" dirty="0">
                <a:solidFill>
                  <a:schemeClr val="tx2"/>
                </a:solidFill>
              </a:rPr>
              <a:t>类模型，并对分类模型进行微调</a:t>
            </a:r>
            <a:endParaRPr lang="en-US" altLang="zh-CN" sz="2400" b="0" dirty="0">
              <a:solidFill>
                <a:schemeClr val="tx2"/>
              </a:solidFill>
            </a:endParaRPr>
          </a:p>
          <a:p>
            <a:pPr>
              <a:lnSpc>
                <a:spcPct val="150000"/>
              </a:lnSpc>
            </a:pPr>
            <a:r>
              <a:rPr lang="zh-CN" altLang="zh-CN" sz="2400" b="0" dirty="0">
                <a:solidFill>
                  <a:schemeClr val="tx2"/>
                </a:solidFill>
              </a:rPr>
              <a:t>将多个分类模型进行集成学习</a:t>
            </a:r>
            <a:r>
              <a:rPr lang="zh-CN" altLang="en-US" sz="2400" b="0" dirty="0">
                <a:solidFill>
                  <a:schemeClr val="tx2"/>
                </a:solidFill>
              </a:rPr>
              <a:t>得到最终的模型分类器</a:t>
            </a:r>
          </a:p>
        </p:txBody>
      </p:sp>
      <p:sp>
        <p:nvSpPr>
          <p:cNvPr id="3" name="标题 2">
            <a:extLst>
              <a:ext uri="{FF2B5EF4-FFF2-40B4-BE49-F238E27FC236}">
                <a16:creationId xmlns:a16="http://schemas.microsoft.com/office/drawing/2014/main" id="{460F0442-4BB7-4A72-A9C8-A46E1BFA8225}"/>
              </a:ext>
            </a:extLst>
          </p:cNvPr>
          <p:cNvSpPr>
            <a:spLocks noGrp="1"/>
          </p:cNvSpPr>
          <p:nvPr>
            <p:ph type="title"/>
          </p:nvPr>
        </p:nvSpPr>
        <p:spPr>
          <a:xfrm>
            <a:off x="478975" y="188915"/>
            <a:ext cx="7184569" cy="707886"/>
          </a:xfrm>
        </p:spPr>
        <p:txBody>
          <a:bodyPr/>
          <a:lstStyle/>
          <a:p>
            <a:r>
              <a:rPr lang="zh-CN" altLang="en-US" sz="4000" dirty="0"/>
              <a:t>实验方案</a:t>
            </a:r>
          </a:p>
        </p:txBody>
      </p:sp>
    </p:spTree>
    <p:extLst>
      <p:ext uri="{BB962C8B-B14F-4D97-AF65-F5344CB8AC3E}">
        <p14:creationId xmlns:p14="http://schemas.microsoft.com/office/powerpoint/2010/main" val="3922084029"/>
      </p:ext>
    </p:extLst>
  </p:cSld>
  <p:clrMapOvr>
    <a:masterClrMapping/>
  </p:clrMapOvr>
  <mc:AlternateContent xmlns:mc="http://schemas.openxmlformats.org/markup-compatibility/2006">
    <mc:Choice xmlns:p14="http://schemas.microsoft.com/office/powerpoint/2010/main" Requires="p14">
      <p:transition spd="slow" p14:dur="2000" advTm="17830"/>
    </mc:Choice>
    <mc:Fallback>
      <p:transition spd="slow" advTm="1783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7C8B75E-C099-479C-9A9F-F86A18DF9959}"/>
              </a:ext>
            </a:extLst>
          </p:cNvPr>
          <p:cNvSpPr>
            <a:spLocks noGrp="1"/>
          </p:cNvSpPr>
          <p:nvPr>
            <p:ph idx="1"/>
          </p:nvPr>
        </p:nvSpPr>
        <p:spPr/>
        <p:txBody>
          <a:bodyPr/>
          <a:lstStyle/>
          <a:p>
            <a:pPr>
              <a:lnSpc>
                <a:spcPct val="125000"/>
              </a:lnSpc>
            </a:pPr>
            <a:r>
              <a:rPr lang="en-US" altLang="zh-CN" sz="2400" dirty="0"/>
              <a:t>LM</a:t>
            </a:r>
          </a:p>
          <a:p>
            <a:pPr>
              <a:lnSpc>
                <a:spcPct val="125000"/>
              </a:lnSpc>
              <a:buFont typeface="Wingdings" panose="05000000000000000000" pitchFamily="2" charset="2"/>
              <a:buChar char="Ø"/>
            </a:pPr>
            <a:r>
              <a:rPr lang="zh-CN" altLang="zh-CN" b="0" dirty="0">
                <a:solidFill>
                  <a:schemeClr val="tx2"/>
                </a:solidFill>
              </a:rPr>
              <a:t>哈工大讯飞联合实验室发布的</a:t>
            </a:r>
            <a:r>
              <a:rPr lang="en-US" altLang="zh-CN" b="0" dirty="0" err="1">
                <a:solidFill>
                  <a:schemeClr val="tx2"/>
                </a:solidFill>
              </a:rPr>
              <a:t>RoBERTa-wwm-ext</a:t>
            </a:r>
            <a:r>
              <a:rPr lang="en-US" altLang="zh-CN" b="0" dirty="0">
                <a:solidFill>
                  <a:schemeClr val="tx2"/>
                </a:solidFill>
              </a:rPr>
              <a:t>, Chinese</a:t>
            </a:r>
          </a:p>
          <a:p>
            <a:pPr>
              <a:lnSpc>
                <a:spcPct val="125000"/>
              </a:lnSpc>
              <a:buFont typeface="Wingdings" panose="05000000000000000000" pitchFamily="2" charset="2"/>
              <a:buChar char="Ø"/>
            </a:pPr>
            <a:r>
              <a:rPr lang="en-US" altLang="zh-CN" b="0" dirty="0">
                <a:solidFill>
                  <a:schemeClr val="tx2"/>
                </a:solidFill>
              </a:rPr>
              <a:t>Google</a:t>
            </a:r>
            <a:r>
              <a:rPr lang="zh-CN" altLang="zh-CN" b="0" dirty="0">
                <a:solidFill>
                  <a:schemeClr val="tx2"/>
                </a:solidFill>
              </a:rPr>
              <a:t>发布的中文版</a:t>
            </a:r>
            <a:r>
              <a:rPr lang="en-US" altLang="zh-CN" b="0" dirty="0">
                <a:solidFill>
                  <a:schemeClr val="tx2"/>
                </a:solidFill>
              </a:rPr>
              <a:t> BERT-base, Chinese</a:t>
            </a:r>
          </a:p>
          <a:p>
            <a:pPr marL="0" indent="0">
              <a:lnSpc>
                <a:spcPct val="125000"/>
              </a:lnSpc>
              <a:buNone/>
            </a:pPr>
            <a:r>
              <a:rPr lang="en-US" altLang="zh-CN" sz="1600" b="0" dirty="0">
                <a:solidFill>
                  <a:schemeClr val="tx2"/>
                </a:solidFill>
              </a:rPr>
              <a:t>       (https://github.com/ymcui/Chinese-BERT-wwm)</a:t>
            </a:r>
          </a:p>
          <a:p>
            <a:pPr>
              <a:lnSpc>
                <a:spcPct val="125000"/>
              </a:lnSpc>
            </a:pPr>
            <a:r>
              <a:rPr lang="en-US" altLang="zh-CN" sz="2400" dirty="0"/>
              <a:t>fine-tuning</a:t>
            </a:r>
          </a:p>
          <a:p>
            <a:pPr>
              <a:lnSpc>
                <a:spcPct val="125000"/>
              </a:lnSpc>
              <a:buFont typeface="Wingdings" panose="05000000000000000000" pitchFamily="2" charset="2"/>
              <a:buChar char="Ø"/>
            </a:pPr>
            <a:r>
              <a:rPr lang="zh-CN" altLang="en-US" b="0" dirty="0">
                <a:solidFill>
                  <a:schemeClr val="tx2"/>
                </a:solidFill>
              </a:rPr>
              <a:t>使用</a:t>
            </a:r>
            <a:r>
              <a:rPr lang="en-US" altLang="zh-CN" b="0" dirty="0">
                <a:solidFill>
                  <a:schemeClr val="tx2"/>
                </a:solidFill>
              </a:rPr>
              <a:t>213154</a:t>
            </a:r>
            <a:r>
              <a:rPr lang="zh-CN" altLang="en-US" b="0" dirty="0">
                <a:solidFill>
                  <a:schemeClr val="tx2"/>
                </a:solidFill>
              </a:rPr>
              <a:t>无监督数据</a:t>
            </a:r>
            <a:endParaRPr lang="en-US" altLang="zh-CN" b="0" dirty="0">
              <a:solidFill>
                <a:schemeClr val="tx2"/>
              </a:solidFill>
            </a:endParaRPr>
          </a:p>
          <a:p>
            <a:pPr>
              <a:lnSpc>
                <a:spcPct val="125000"/>
              </a:lnSpc>
              <a:buFont typeface="Wingdings" panose="05000000000000000000" pitchFamily="2" charset="2"/>
              <a:buChar char="Ø"/>
            </a:pPr>
            <a:r>
              <a:rPr lang="zh-CN" altLang="en-US" b="0" dirty="0">
                <a:solidFill>
                  <a:schemeClr val="tx2"/>
                </a:solidFill>
              </a:rPr>
              <a:t>用发布的训练集和验证集做结果验证</a:t>
            </a:r>
            <a:endParaRPr lang="en-US" altLang="zh-CN" b="0" dirty="0">
              <a:solidFill>
                <a:schemeClr val="tx2"/>
              </a:solidFill>
            </a:endParaRPr>
          </a:p>
          <a:p>
            <a:pPr>
              <a:lnSpc>
                <a:spcPct val="125000"/>
              </a:lnSpc>
              <a:buFont typeface="Wingdings" panose="05000000000000000000" pitchFamily="2" charset="2"/>
              <a:buChar char="Ø"/>
            </a:pPr>
            <a:r>
              <a:rPr lang="zh-CN" altLang="en-US" b="0" dirty="0">
                <a:solidFill>
                  <a:schemeClr val="tx2"/>
                </a:solidFill>
              </a:rPr>
              <a:t>使用倾斜的三角学习率方法</a:t>
            </a:r>
          </a:p>
        </p:txBody>
      </p:sp>
      <p:sp>
        <p:nvSpPr>
          <p:cNvPr id="3" name="标题 2">
            <a:extLst>
              <a:ext uri="{FF2B5EF4-FFF2-40B4-BE49-F238E27FC236}">
                <a16:creationId xmlns:a16="http://schemas.microsoft.com/office/drawing/2014/main" id="{28C78B5C-FDD7-48D7-92F7-659981565A5B}"/>
              </a:ext>
            </a:extLst>
          </p:cNvPr>
          <p:cNvSpPr>
            <a:spLocks noGrp="1"/>
          </p:cNvSpPr>
          <p:nvPr>
            <p:ph type="title"/>
          </p:nvPr>
        </p:nvSpPr>
        <p:spPr>
          <a:xfrm>
            <a:off x="478975" y="188915"/>
            <a:ext cx="7184569" cy="707886"/>
          </a:xfrm>
        </p:spPr>
        <p:txBody>
          <a:bodyPr/>
          <a:lstStyle/>
          <a:p>
            <a:r>
              <a:rPr lang="zh-CN" altLang="en-US" sz="4000" dirty="0"/>
              <a:t>语言模型</a:t>
            </a:r>
          </a:p>
        </p:txBody>
      </p:sp>
      <p:pic>
        <p:nvPicPr>
          <p:cNvPr id="6" name="图片 5">
            <a:extLst>
              <a:ext uri="{FF2B5EF4-FFF2-40B4-BE49-F238E27FC236}">
                <a16:creationId xmlns:a16="http://schemas.microsoft.com/office/drawing/2014/main" id="{8C502168-D9BC-4CED-9475-078E02387B19}"/>
              </a:ext>
            </a:extLst>
          </p:cNvPr>
          <p:cNvPicPr/>
          <p:nvPr/>
        </p:nvPicPr>
        <p:blipFill>
          <a:blip r:embed="rId4"/>
          <a:stretch>
            <a:fillRect/>
          </a:stretch>
        </p:blipFill>
        <p:spPr>
          <a:xfrm>
            <a:off x="6426364" y="2353918"/>
            <a:ext cx="5460835" cy="3881782"/>
          </a:xfrm>
          <a:prstGeom prst="rect">
            <a:avLst/>
          </a:prstGeom>
        </p:spPr>
      </p:pic>
    </p:spTree>
    <p:custDataLst>
      <p:tags r:id="rId1"/>
    </p:custDataLst>
    <p:extLst>
      <p:ext uri="{BB962C8B-B14F-4D97-AF65-F5344CB8AC3E}">
        <p14:creationId xmlns:p14="http://schemas.microsoft.com/office/powerpoint/2010/main" val="338464547"/>
      </p:ext>
    </p:extLst>
  </p:cSld>
  <p:clrMapOvr>
    <a:masterClrMapping/>
  </p:clrMapOvr>
  <mc:AlternateContent xmlns:mc="http://schemas.openxmlformats.org/markup-compatibility/2006">
    <mc:Choice xmlns:p14="http://schemas.microsoft.com/office/powerpoint/2010/main" Requires="p14">
      <p:transition spd="slow" p14:dur="2000" advTm="40767"/>
    </mc:Choice>
    <mc:Fallback>
      <p:transition spd="slow" advTm="4076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anim calcmode="lin" valueType="num">
                                      <p:cBhvr>
                                        <p:cTn id="1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anim calcmode="lin" valueType="num">
                                      <p:cBhvr>
                                        <p:cTn id="18"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1000"/>
                                        <p:tgtEl>
                                          <p:spTgt spid="2">
                                            <p:txEl>
                                              <p:pRg st="4" end="4"/>
                                            </p:txEl>
                                          </p:spTgt>
                                        </p:tgtEl>
                                      </p:cBhvr>
                                    </p:animEffect>
                                    <p:anim calcmode="lin" valueType="num">
                                      <p:cBhvr>
                                        <p:cTn id="30"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
                                            <p:txEl>
                                              <p:pRg st="5" end="5"/>
                                            </p:txEl>
                                          </p:spTgt>
                                        </p:tgtEl>
                                        <p:attrNameLst>
                                          <p:attrName>style.visibility</p:attrName>
                                        </p:attrNameLst>
                                      </p:cBhvr>
                                      <p:to>
                                        <p:strVal val="visible"/>
                                      </p:to>
                                    </p:set>
                                    <p:animEffect transition="in" filter="fade">
                                      <p:cBhvr>
                                        <p:cTn id="34" dur="1000"/>
                                        <p:tgtEl>
                                          <p:spTgt spid="2">
                                            <p:txEl>
                                              <p:pRg st="5" end="5"/>
                                            </p:txEl>
                                          </p:spTgt>
                                        </p:tgtEl>
                                      </p:cBhvr>
                                    </p:animEffect>
                                    <p:anim calcmode="lin" valueType="num">
                                      <p:cBhvr>
                                        <p:cTn id="3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Effect transition="in" filter="fade">
                                      <p:cBhvr>
                                        <p:cTn id="39" dur="1000"/>
                                        <p:tgtEl>
                                          <p:spTgt spid="2">
                                            <p:txEl>
                                              <p:pRg st="6" end="6"/>
                                            </p:txEl>
                                          </p:spTgt>
                                        </p:tgtEl>
                                      </p:cBhvr>
                                    </p:animEffect>
                                    <p:anim calcmode="lin" valueType="num">
                                      <p:cBhvr>
                                        <p:cTn id="40"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2">
                                            <p:txEl>
                                              <p:pRg st="6" end="6"/>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
                                            <p:txEl>
                                              <p:pRg st="7" end="7"/>
                                            </p:txEl>
                                          </p:spTgt>
                                        </p:tgtEl>
                                        <p:attrNameLst>
                                          <p:attrName>style.visibility</p:attrName>
                                        </p:attrNameLst>
                                      </p:cBhvr>
                                      <p:to>
                                        <p:strVal val="visible"/>
                                      </p:to>
                                    </p:set>
                                    <p:animEffect transition="in" filter="fade">
                                      <p:cBhvr>
                                        <p:cTn id="44" dur="1000"/>
                                        <p:tgtEl>
                                          <p:spTgt spid="2">
                                            <p:txEl>
                                              <p:pRg st="7" end="7"/>
                                            </p:txEl>
                                          </p:spTgt>
                                        </p:tgtEl>
                                      </p:cBhvr>
                                    </p:animEffect>
                                    <p:anim calcmode="lin" valueType="num">
                                      <p:cBhvr>
                                        <p:cTn id="45"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6"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5ED4B18-739D-4E1E-8CB9-6862B1988E38}"/>
              </a:ext>
            </a:extLst>
          </p:cNvPr>
          <p:cNvSpPr>
            <a:spLocks noGrp="1"/>
          </p:cNvSpPr>
          <p:nvPr>
            <p:ph type="title"/>
          </p:nvPr>
        </p:nvSpPr>
        <p:spPr>
          <a:xfrm>
            <a:off x="478976" y="188916"/>
            <a:ext cx="7184569" cy="707886"/>
          </a:xfrm>
        </p:spPr>
        <p:txBody>
          <a:bodyPr/>
          <a:lstStyle/>
          <a:p>
            <a:r>
              <a:rPr lang="zh-CN" altLang="en-US" sz="4000" dirty="0"/>
              <a:t>分类模型</a:t>
            </a:r>
          </a:p>
        </p:txBody>
      </p:sp>
      <p:grpSp>
        <p:nvGrpSpPr>
          <p:cNvPr id="34" name="组合 33"/>
          <p:cNvGrpSpPr/>
          <p:nvPr/>
        </p:nvGrpSpPr>
        <p:grpSpPr>
          <a:xfrm>
            <a:off x="4798543" y="2265060"/>
            <a:ext cx="2683143" cy="3279064"/>
            <a:chOff x="5372101" y="1731086"/>
            <a:chExt cx="2683142" cy="3279064"/>
          </a:xfrm>
        </p:grpSpPr>
        <p:sp>
          <p:nvSpPr>
            <p:cNvPr id="27" name="矩形 26">
              <a:extLst>
                <a:ext uri="{FF2B5EF4-FFF2-40B4-BE49-F238E27FC236}">
                  <a16:creationId xmlns:a16="http://schemas.microsoft.com/office/drawing/2014/main" id="{64AB86CE-4E24-4647-97D7-171F7C265FD4}"/>
                </a:ext>
              </a:extLst>
            </p:cNvPr>
            <p:cNvSpPr/>
            <p:nvPr/>
          </p:nvSpPr>
          <p:spPr bwMode="auto">
            <a:xfrm>
              <a:off x="5372101" y="1731086"/>
              <a:ext cx="2683142" cy="3279064"/>
            </a:xfrm>
            <a:prstGeom prst="rect">
              <a:avLst/>
            </a:prstGeom>
            <a:solidFill>
              <a:schemeClr val="bg1"/>
            </a:solidFill>
            <a:ln w="38100">
              <a:solidFill>
                <a:schemeClr val="tx1"/>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noAutofit/>
            </a:bodyPr>
            <a:lstStyle/>
            <a:p>
              <a:pPr algn="ctr" defTabSz="914377">
                <a:spcBef>
                  <a:spcPct val="50000"/>
                </a:spcBef>
              </a:pPr>
              <a:endParaRPr lang="zh-CN" altLang="en-US" sz="2800" dirty="0">
                <a:solidFill>
                  <a:schemeClr val="bg1"/>
                </a:solidFill>
                <a:latin typeface="Segoe" pitchFamily="34" charset="0"/>
              </a:endParaRPr>
            </a:p>
          </p:txBody>
        </p:sp>
        <p:sp>
          <p:nvSpPr>
            <p:cNvPr id="28" name="矩形 27">
              <a:extLst>
                <a:ext uri="{FF2B5EF4-FFF2-40B4-BE49-F238E27FC236}">
                  <a16:creationId xmlns:a16="http://schemas.microsoft.com/office/drawing/2014/main" id="{27C680CF-1AE3-4A6C-8BFF-51008770D21A}"/>
                </a:ext>
              </a:extLst>
            </p:cNvPr>
            <p:cNvSpPr/>
            <p:nvPr/>
          </p:nvSpPr>
          <p:spPr bwMode="auto">
            <a:xfrm>
              <a:off x="5544377" y="1891286"/>
              <a:ext cx="2338589" cy="523220"/>
            </a:xfrm>
            <a:prstGeom prst="rect">
              <a:avLst/>
            </a:prstGeom>
            <a:solidFill>
              <a:srgbClr val="008CDA"/>
            </a:solidFill>
            <a:ln>
              <a:solidFill>
                <a:srgbClr val="008CDA"/>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spAutoFit/>
            </a:bodyPr>
            <a:lstStyle/>
            <a:p>
              <a:pPr algn="ctr" defTabSz="914377">
                <a:spcBef>
                  <a:spcPct val="50000"/>
                </a:spcBef>
              </a:pPr>
              <a:r>
                <a:rPr lang="en-US" altLang="zh-CN" sz="2800" dirty="0">
                  <a:solidFill>
                    <a:schemeClr val="bg1"/>
                  </a:solidFill>
                  <a:latin typeface="Segoe" pitchFamily="34" charset="0"/>
                </a:rPr>
                <a:t>CNN</a:t>
              </a:r>
              <a:endParaRPr lang="zh-CN" altLang="en-US" sz="2800" dirty="0">
                <a:solidFill>
                  <a:schemeClr val="bg1"/>
                </a:solidFill>
                <a:latin typeface="Segoe" pitchFamily="34" charset="0"/>
              </a:endParaRPr>
            </a:p>
          </p:txBody>
        </p:sp>
        <p:sp>
          <p:nvSpPr>
            <p:cNvPr id="29" name="矩形 28">
              <a:extLst>
                <a:ext uri="{FF2B5EF4-FFF2-40B4-BE49-F238E27FC236}">
                  <a16:creationId xmlns:a16="http://schemas.microsoft.com/office/drawing/2014/main" id="{B4AA2033-AFDF-4E5D-BAA9-310E9EFB637F}"/>
                </a:ext>
              </a:extLst>
            </p:cNvPr>
            <p:cNvSpPr/>
            <p:nvPr/>
          </p:nvSpPr>
          <p:spPr bwMode="auto">
            <a:xfrm>
              <a:off x="5567224" y="2671071"/>
              <a:ext cx="2338589" cy="523220"/>
            </a:xfrm>
            <a:prstGeom prst="rect">
              <a:avLst/>
            </a:prstGeom>
            <a:solidFill>
              <a:srgbClr val="008CDA"/>
            </a:solidFill>
            <a:ln>
              <a:solidFill>
                <a:srgbClr val="008CDA"/>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spAutoFit/>
            </a:bodyPr>
            <a:lstStyle/>
            <a:p>
              <a:pPr algn="ctr" defTabSz="914377">
                <a:spcBef>
                  <a:spcPct val="50000"/>
                </a:spcBef>
              </a:pPr>
              <a:r>
                <a:rPr lang="en-US" altLang="zh-CN" sz="2800" dirty="0">
                  <a:solidFill>
                    <a:schemeClr val="bg1"/>
                  </a:solidFill>
                  <a:latin typeface="Segoe" pitchFamily="34" charset="0"/>
                </a:rPr>
                <a:t>DPCNN</a:t>
              </a:r>
              <a:endParaRPr lang="zh-CN" altLang="en-US" sz="2800" dirty="0">
                <a:solidFill>
                  <a:schemeClr val="bg1"/>
                </a:solidFill>
                <a:latin typeface="Segoe" pitchFamily="34" charset="0"/>
              </a:endParaRPr>
            </a:p>
          </p:txBody>
        </p:sp>
        <p:sp>
          <p:nvSpPr>
            <p:cNvPr id="30" name="矩形 29">
              <a:extLst>
                <a:ext uri="{FF2B5EF4-FFF2-40B4-BE49-F238E27FC236}">
                  <a16:creationId xmlns:a16="http://schemas.microsoft.com/office/drawing/2014/main" id="{70E6D29C-064D-4813-9910-7B44F302199C}"/>
                </a:ext>
              </a:extLst>
            </p:cNvPr>
            <p:cNvSpPr/>
            <p:nvPr/>
          </p:nvSpPr>
          <p:spPr bwMode="auto">
            <a:xfrm>
              <a:off x="5551445" y="3507400"/>
              <a:ext cx="2338589" cy="523220"/>
            </a:xfrm>
            <a:prstGeom prst="rect">
              <a:avLst/>
            </a:prstGeom>
            <a:solidFill>
              <a:srgbClr val="008CDA"/>
            </a:solidFill>
            <a:ln>
              <a:solidFill>
                <a:srgbClr val="008CDA"/>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spAutoFit/>
            </a:bodyPr>
            <a:lstStyle/>
            <a:p>
              <a:pPr algn="ctr" defTabSz="914377">
                <a:spcBef>
                  <a:spcPct val="50000"/>
                </a:spcBef>
              </a:pPr>
              <a:r>
                <a:rPr lang="en-US" altLang="zh-CN" sz="2800" dirty="0">
                  <a:solidFill>
                    <a:schemeClr val="bg1"/>
                  </a:solidFill>
                  <a:latin typeface="Segoe" pitchFamily="34" charset="0"/>
                </a:rPr>
                <a:t>LSTM</a:t>
              </a:r>
              <a:endParaRPr lang="zh-CN" altLang="en-US" sz="2800" dirty="0">
                <a:solidFill>
                  <a:schemeClr val="bg1"/>
                </a:solidFill>
                <a:latin typeface="Segoe" pitchFamily="34" charset="0"/>
              </a:endParaRPr>
            </a:p>
          </p:txBody>
        </p:sp>
        <p:sp>
          <p:nvSpPr>
            <p:cNvPr id="31" name="矩形 30">
              <a:extLst>
                <a:ext uri="{FF2B5EF4-FFF2-40B4-BE49-F238E27FC236}">
                  <a16:creationId xmlns:a16="http://schemas.microsoft.com/office/drawing/2014/main" id="{27C680CF-1AE3-4A6C-8BFF-51008770D21A}"/>
                </a:ext>
              </a:extLst>
            </p:cNvPr>
            <p:cNvSpPr/>
            <p:nvPr/>
          </p:nvSpPr>
          <p:spPr bwMode="auto">
            <a:xfrm>
              <a:off x="5577348" y="4266883"/>
              <a:ext cx="2338589" cy="523220"/>
            </a:xfrm>
            <a:prstGeom prst="rect">
              <a:avLst/>
            </a:prstGeom>
            <a:solidFill>
              <a:srgbClr val="008CDA"/>
            </a:solidFill>
            <a:ln>
              <a:solidFill>
                <a:srgbClr val="008CDA"/>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spAutoFit/>
            </a:bodyPr>
            <a:lstStyle/>
            <a:p>
              <a:pPr algn="ctr" defTabSz="914377">
                <a:spcBef>
                  <a:spcPct val="50000"/>
                </a:spcBef>
              </a:pPr>
              <a:r>
                <a:rPr lang="en-US" altLang="zh-CN" sz="2800" dirty="0">
                  <a:solidFill>
                    <a:schemeClr val="bg1"/>
                  </a:solidFill>
                  <a:latin typeface="Segoe" pitchFamily="34" charset="0"/>
                </a:rPr>
                <a:t>Attention</a:t>
              </a:r>
              <a:endParaRPr lang="zh-CN" altLang="en-US" sz="2800" dirty="0">
                <a:solidFill>
                  <a:schemeClr val="bg1"/>
                </a:solidFill>
                <a:latin typeface="Segoe" pitchFamily="34" charset="0"/>
              </a:endParaRPr>
            </a:p>
          </p:txBody>
        </p:sp>
      </p:grpSp>
      <p:sp>
        <p:nvSpPr>
          <p:cNvPr id="35" name="文本框 34">
            <a:extLst>
              <a:ext uri="{FF2B5EF4-FFF2-40B4-BE49-F238E27FC236}">
                <a16:creationId xmlns:a16="http://schemas.microsoft.com/office/drawing/2014/main" id="{6E4A6C1C-C3F5-4D11-9EC5-BB0D5A6D1A76}"/>
              </a:ext>
            </a:extLst>
          </p:cNvPr>
          <p:cNvSpPr txBox="1"/>
          <p:nvPr/>
        </p:nvSpPr>
        <p:spPr bwMode="gray">
          <a:xfrm>
            <a:off x="384313" y="1296411"/>
            <a:ext cx="3432313" cy="400110"/>
          </a:xfrm>
          <a:prstGeom prst="rect">
            <a:avLst/>
          </a:prstGeom>
          <a:noFill/>
          <a:ln w="9525">
            <a:noFill/>
            <a:miter lim="800000"/>
          </a:ln>
        </p:spPr>
        <p:txBody>
          <a:bodyPr wrap="square" rtlCol="0">
            <a:spAutoFit/>
          </a:bodyPr>
          <a:lstStyle/>
          <a:p>
            <a:pPr eaLnBrk="0" hangingPunct="0">
              <a:buFontTx/>
              <a:buNone/>
            </a:pPr>
            <a:r>
              <a:rPr lang="zh-CN" altLang="en-US" sz="2000" dirty="0">
                <a:latin typeface="微软雅黑" panose="020B0503020204020204" pitchFamily="34" charset="-122"/>
                <a:ea typeface="微软雅黑" panose="020B0503020204020204" pitchFamily="34" charset="-122"/>
              </a:rPr>
              <a:t>预训练模型（</a:t>
            </a:r>
            <a:r>
              <a:rPr lang="en-US" altLang="zh-CN" sz="2000" dirty="0">
                <a:latin typeface="微软雅黑" panose="020B0503020204020204" pitchFamily="34" charset="-122"/>
                <a:ea typeface="微软雅黑" panose="020B0503020204020204" pitchFamily="34" charset="-122"/>
              </a:rPr>
              <a:t>fine-tuning</a:t>
            </a:r>
            <a:r>
              <a:rPr lang="zh-CN" altLang="en-US" sz="2000" dirty="0">
                <a:latin typeface="微软雅黑" panose="020B0503020204020204" pitchFamily="34" charset="-122"/>
                <a:ea typeface="微软雅黑" panose="020B0503020204020204" pitchFamily="34" charset="-122"/>
              </a:rPr>
              <a:t>）</a:t>
            </a:r>
          </a:p>
        </p:txBody>
      </p:sp>
      <p:sp>
        <p:nvSpPr>
          <p:cNvPr id="36" name="文本框 35">
            <a:extLst>
              <a:ext uri="{FF2B5EF4-FFF2-40B4-BE49-F238E27FC236}">
                <a16:creationId xmlns:a16="http://schemas.microsoft.com/office/drawing/2014/main" id="{6E4A6C1C-C3F5-4D11-9EC5-BB0D5A6D1A76}"/>
              </a:ext>
            </a:extLst>
          </p:cNvPr>
          <p:cNvSpPr txBox="1"/>
          <p:nvPr/>
        </p:nvSpPr>
        <p:spPr bwMode="gray">
          <a:xfrm>
            <a:off x="5234225" y="1314119"/>
            <a:ext cx="1723549" cy="400110"/>
          </a:xfrm>
          <a:prstGeom prst="rect">
            <a:avLst/>
          </a:prstGeom>
          <a:noFill/>
          <a:ln w="9525">
            <a:noFill/>
            <a:miter lim="800000"/>
          </a:ln>
        </p:spPr>
        <p:txBody>
          <a:bodyPr wrap="none" rtlCol="0">
            <a:spAutoFit/>
          </a:bodyPr>
          <a:lstStyle/>
          <a:p>
            <a:pPr eaLnBrk="0" hangingPunct="0">
              <a:buFontTx/>
              <a:buNone/>
            </a:pPr>
            <a:r>
              <a:rPr lang="zh-CN" altLang="en-US" sz="2000" dirty="0">
                <a:latin typeface="微软雅黑" panose="020B0503020204020204" pitchFamily="34" charset="-122"/>
                <a:ea typeface="微软雅黑" panose="020B0503020204020204" pitchFamily="34" charset="-122"/>
              </a:rPr>
              <a:t>神经网络模型</a:t>
            </a:r>
          </a:p>
        </p:txBody>
      </p:sp>
      <p:grpSp>
        <p:nvGrpSpPr>
          <p:cNvPr id="38" name="组合 37"/>
          <p:cNvGrpSpPr/>
          <p:nvPr/>
        </p:nvGrpSpPr>
        <p:grpSpPr>
          <a:xfrm>
            <a:off x="808938" y="1868818"/>
            <a:ext cx="2393047" cy="4212617"/>
            <a:chOff x="8404494" y="1586821"/>
            <a:chExt cx="2393046" cy="4416144"/>
          </a:xfrm>
        </p:grpSpPr>
        <p:sp>
          <p:nvSpPr>
            <p:cNvPr id="39" name="矩形 38">
              <a:extLst>
                <a:ext uri="{FF2B5EF4-FFF2-40B4-BE49-F238E27FC236}">
                  <a16:creationId xmlns:a16="http://schemas.microsoft.com/office/drawing/2014/main" id="{64AB86CE-4E24-4647-97D7-171F7C265FD4}"/>
                </a:ext>
              </a:extLst>
            </p:cNvPr>
            <p:cNvSpPr/>
            <p:nvPr/>
          </p:nvSpPr>
          <p:spPr bwMode="auto">
            <a:xfrm>
              <a:off x="8404494" y="1586821"/>
              <a:ext cx="2393046" cy="4416144"/>
            </a:xfrm>
            <a:prstGeom prst="rect">
              <a:avLst/>
            </a:prstGeom>
            <a:solidFill>
              <a:schemeClr val="bg1"/>
            </a:solidFill>
            <a:ln w="38100">
              <a:solidFill>
                <a:schemeClr val="tx1"/>
              </a:solidFill>
              <a:prstDash val="sys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noAutofit/>
            </a:bodyPr>
            <a:lstStyle/>
            <a:p>
              <a:pPr algn="ctr" defTabSz="914377">
                <a:spcBef>
                  <a:spcPct val="50000"/>
                </a:spcBef>
              </a:pPr>
              <a:endParaRPr lang="zh-CN" altLang="en-US" sz="2800" dirty="0">
                <a:solidFill>
                  <a:schemeClr val="bg1"/>
                </a:solidFill>
                <a:latin typeface="Segoe" pitchFamily="34" charset="0"/>
              </a:endParaRPr>
            </a:p>
          </p:txBody>
        </p:sp>
        <p:sp>
          <p:nvSpPr>
            <p:cNvPr id="40" name="矩形 39"/>
            <p:cNvSpPr/>
            <p:nvPr/>
          </p:nvSpPr>
          <p:spPr bwMode="auto">
            <a:xfrm>
              <a:off x="8613167" y="2029274"/>
              <a:ext cx="1975699" cy="1232581"/>
            </a:xfrm>
            <a:prstGeom prst="rect">
              <a:avLst/>
            </a:prstGeom>
            <a:solidFill>
              <a:srgbClr val="7030A0"/>
            </a:solidFill>
            <a:ln>
              <a:solidFill>
                <a:srgbClr val="7030A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noAutofit/>
            </a:bodyPr>
            <a:lstStyle/>
            <a:p>
              <a:pPr algn="ctr" defTabSz="914377">
                <a:spcBef>
                  <a:spcPct val="50000"/>
                </a:spcBef>
              </a:pPr>
              <a:r>
                <a:rPr lang="en-US" altLang="zh-CN" dirty="0">
                  <a:solidFill>
                    <a:schemeClr val="bg1"/>
                  </a:solidFill>
                  <a:latin typeface="Segoe" pitchFamily="34" charset="0"/>
                </a:rPr>
                <a:t>BERT</a:t>
              </a:r>
              <a:endParaRPr lang="zh-CN" altLang="en-US" dirty="0">
                <a:solidFill>
                  <a:schemeClr val="bg1"/>
                </a:solidFill>
                <a:latin typeface="Segoe" pitchFamily="34" charset="0"/>
              </a:endParaRPr>
            </a:p>
          </p:txBody>
        </p:sp>
        <p:sp>
          <p:nvSpPr>
            <p:cNvPr id="41" name="矩形 40"/>
            <p:cNvSpPr/>
            <p:nvPr/>
          </p:nvSpPr>
          <p:spPr bwMode="auto">
            <a:xfrm>
              <a:off x="8622043" y="3976435"/>
              <a:ext cx="1975699" cy="1232581"/>
            </a:xfrm>
            <a:prstGeom prst="rect">
              <a:avLst/>
            </a:prstGeom>
            <a:solidFill>
              <a:srgbClr val="00B050"/>
            </a:solidFill>
            <a:ln>
              <a:solidFill>
                <a:srgbClr val="00B05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noAutofit/>
            </a:bodyPr>
            <a:lstStyle/>
            <a:p>
              <a:pPr algn="ctr" defTabSz="914377">
                <a:spcBef>
                  <a:spcPct val="50000"/>
                </a:spcBef>
              </a:pPr>
              <a:r>
                <a:rPr lang="en-US" altLang="zh-CN" dirty="0">
                  <a:solidFill>
                    <a:schemeClr val="bg1"/>
                  </a:solidFill>
                  <a:latin typeface="Segoe" pitchFamily="34" charset="0"/>
                </a:rPr>
                <a:t>Roberta</a:t>
              </a:r>
              <a:endParaRPr lang="zh-CN" altLang="en-US" dirty="0">
                <a:solidFill>
                  <a:schemeClr val="bg1"/>
                </a:solidFill>
                <a:latin typeface="Segoe" pitchFamily="34" charset="0"/>
              </a:endParaRPr>
            </a:p>
          </p:txBody>
        </p:sp>
      </p:grpSp>
      <p:sp>
        <p:nvSpPr>
          <p:cNvPr id="47" name="矩形 46"/>
          <p:cNvSpPr/>
          <p:nvPr/>
        </p:nvSpPr>
        <p:spPr bwMode="auto">
          <a:xfrm>
            <a:off x="9822184" y="3428878"/>
            <a:ext cx="1601169" cy="804768"/>
          </a:xfrm>
          <a:prstGeom prst="rect">
            <a:avLst/>
          </a:prstGeom>
          <a:solidFill>
            <a:srgbClr val="FFC000"/>
          </a:solidFill>
          <a:ln>
            <a:solidFill>
              <a:srgbClr val="FFC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noAutofit/>
          </a:bodyPr>
          <a:lstStyle/>
          <a:p>
            <a:pPr algn="ctr" defTabSz="914377">
              <a:spcBef>
                <a:spcPct val="50000"/>
              </a:spcBef>
            </a:pPr>
            <a:r>
              <a:rPr lang="zh-CN" altLang="en-US" dirty="0">
                <a:solidFill>
                  <a:schemeClr val="bg1"/>
                </a:solidFill>
                <a:latin typeface="Segoe" pitchFamily="34" charset="0"/>
              </a:rPr>
              <a:t>模型组合</a:t>
            </a:r>
          </a:p>
        </p:txBody>
      </p:sp>
      <p:sp>
        <p:nvSpPr>
          <p:cNvPr id="48" name="文本框 47">
            <a:extLst>
              <a:ext uri="{FF2B5EF4-FFF2-40B4-BE49-F238E27FC236}">
                <a16:creationId xmlns:a16="http://schemas.microsoft.com/office/drawing/2014/main" id="{6E4A6C1C-C3F5-4D11-9EC5-BB0D5A6D1A76}"/>
              </a:ext>
            </a:extLst>
          </p:cNvPr>
          <p:cNvSpPr txBox="1"/>
          <p:nvPr/>
        </p:nvSpPr>
        <p:spPr bwMode="gray">
          <a:xfrm>
            <a:off x="10634895" y="4303356"/>
            <a:ext cx="968535" cy="400110"/>
          </a:xfrm>
          <a:prstGeom prst="rect">
            <a:avLst/>
          </a:prstGeom>
          <a:noFill/>
          <a:ln w="9525">
            <a:noFill/>
            <a:miter lim="800000"/>
          </a:ln>
        </p:spPr>
        <p:txBody>
          <a:bodyPr wrap="none" rtlCol="0">
            <a:spAutoFit/>
          </a:bodyPr>
          <a:lstStyle/>
          <a:p>
            <a:pPr eaLnBrk="0" hangingPunct="0">
              <a:buFontTx/>
              <a:buNone/>
            </a:pPr>
            <a:r>
              <a:rPr lang="en-US" altLang="zh-CN" sz="2000" dirty="0">
                <a:latin typeface="微软雅黑" panose="020B0503020204020204" pitchFamily="34" charset="-122"/>
                <a:ea typeface="微软雅黑" panose="020B0503020204020204" pitchFamily="34" charset="-122"/>
              </a:rPr>
              <a:t>voting</a:t>
            </a:r>
            <a:endParaRPr lang="zh-CN" altLang="en-US" sz="2000" dirty="0">
              <a:latin typeface="微软雅黑" panose="020B0503020204020204" pitchFamily="34" charset="-122"/>
              <a:ea typeface="微软雅黑" panose="020B0503020204020204" pitchFamily="34" charset="-122"/>
            </a:endParaRPr>
          </a:p>
        </p:txBody>
      </p:sp>
      <p:cxnSp>
        <p:nvCxnSpPr>
          <p:cNvPr id="49" name="直接连接符 48"/>
          <p:cNvCxnSpPr>
            <a:cxnSpLocks/>
            <a:stCxn id="40" idx="3"/>
            <a:endCxn id="28" idx="1"/>
          </p:cNvCxnSpPr>
          <p:nvPr/>
        </p:nvCxnSpPr>
        <p:spPr bwMode="auto">
          <a:xfrm flipV="1">
            <a:off x="2993311" y="2686870"/>
            <a:ext cx="1977508" cy="191898"/>
          </a:xfrm>
          <a:prstGeom prst="line">
            <a:avLst/>
          </a:prstGeom>
          <a:ln w="38100">
            <a:solidFill>
              <a:srgbClr val="7030A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0" name="直接连接符 49"/>
          <p:cNvCxnSpPr>
            <a:cxnSpLocks/>
            <a:stCxn id="41" idx="3"/>
          </p:cNvCxnSpPr>
          <p:nvPr/>
        </p:nvCxnSpPr>
        <p:spPr bwMode="auto">
          <a:xfrm flipV="1">
            <a:off x="3002187" y="2709698"/>
            <a:ext cx="1916798" cy="2026492"/>
          </a:xfrm>
          <a:prstGeom prst="line">
            <a:avLst/>
          </a:prstGeom>
          <a:ln w="38100">
            <a:solidFill>
              <a:srgbClr val="00B05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3" name="直接连接符 32">
            <a:extLst>
              <a:ext uri="{FF2B5EF4-FFF2-40B4-BE49-F238E27FC236}">
                <a16:creationId xmlns:a16="http://schemas.microsoft.com/office/drawing/2014/main" id="{0E81639A-5431-426D-986C-E7D7FD488FEE}"/>
              </a:ext>
            </a:extLst>
          </p:cNvPr>
          <p:cNvCxnSpPr>
            <a:cxnSpLocks/>
            <a:endCxn id="29" idx="1"/>
          </p:cNvCxnSpPr>
          <p:nvPr/>
        </p:nvCxnSpPr>
        <p:spPr bwMode="auto">
          <a:xfrm>
            <a:off x="3002187" y="2954968"/>
            <a:ext cx="1991479" cy="511687"/>
          </a:xfrm>
          <a:prstGeom prst="line">
            <a:avLst/>
          </a:prstGeom>
          <a:ln w="38100">
            <a:solidFill>
              <a:srgbClr val="7030A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7" name="直接连接符 36">
            <a:extLst>
              <a:ext uri="{FF2B5EF4-FFF2-40B4-BE49-F238E27FC236}">
                <a16:creationId xmlns:a16="http://schemas.microsoft.com/office/drawing/2014/main" id="{F9210E72-5CE2-4250-BE2C-1726439A9884}"/>
              </a:ext>
            </a:extLst>
          </p:cNvPr>
          <p:cNvCxnSpPr>
            <a:cxnSpLocks/>
          </p:cNvCxnSpPr>
          <p:nvPr/>
        </p:nvCxnSpPr>
        <p:spPr bwMode="auto">
          <a:xfrm>
            <a:off x="3011063" y="3024680"/>
            <a:ext cx="1957948" cy="1278304"/>
          </a:xfrm>
          <a:prstGeom prst="line">
            <a:avLst/>
          </a:prstGeom>
          <a:ln w="38100">
            <a:solidFill>
              <a:srgbClr val="7030A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6" name="直接连接符 55">
            <a:extLst>
              <a:ext uri="{FF2B5EF4-FFF2-40B4-BE49-F238E27FC236}">
                <a16:creationId xmlns:a16="http://schemas.microsoft.com/office/drawing/2014/main" id="{38E1D8CE-3F7C-4550-9B30-4759C27C9B90}"/>
              </a:ext>
            </a:extLst>
          </p:cNvPr>
          <p:cNvCxnSpPr>
            <a:cxnSpLocks/>
            <a:stCxn id="41" idx="3"/>
          </p:cNvCxnSpPr>
          <p:nvPr/>
        </p:nvCxnSpPr>
        <p:spPr bwMode="auto">
          <a:xfrm flipV="1">
            <a:off x="3002187" y="3466656"/>
            <a:ext cx="1942701" cy="1269534"/>
          </a:xfrm>
          <a:prstGeom prst="line">
            <a:avLst/>
          </a:prstGeom>
          <a:ln w="38100">
            <a:solidFill>
              <a:srgbClr val="00B05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7" name="直接连接符 56">
            <a:extLst>
              <a:ext uri="{FF2B5EF4-FFF2-40B4-BE49-F238E27FC236}">
                <a16:creationId xmlns:a16="http://schemas.microsoft.com/office/drawing/2014/main" id="{4127244B-F0D5-4390-BF2C-BD6E7485205A}"/>
              </a:ext>
            </a:extLst>
          </p:cNvPr>
          <p:cNvCxnSpPr>
            <a:cxnSpLocks/>
            <a:stCxn id="41" idx="3"/>
            <a:endCxn id="30" idx="1"/>
          </p:cNvCxnSpPr>
          <p:nvPr/>
        </p:nvCxnSpPr>
        <p:spPr bwMode="auto">
          <a:xfrm flipV="1">
            <a:off x="3002187" y="4302984"/>
            <a:ext cx="1975700" cy="433206"/>
          </a:xfrm>
          <a:prstGeom prst="line">
            <a:avLst/>
          </a:prstGeom>
          <a:ln w="38100">
            <a:solidFill>
              <a:srgbClr val="00B05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8" name="直接连接符 57">
            <a:extLst>
              <a:ext uri="{FF2B5EF4-FFF2-40B4-BE49-F238E27FC236}">
                <a16:creationId xmlns:a16="http://schemas.microsoft.com/office/drawing/2014/main" id="{3A1C1691-9508-4E0B-92F0-FAF02067027F}"/>
              </a:ext>
            </a:extLst>
          </p:cNvPr>
          <p:cNvCxnSpPr>
            <a:cxnSpLocks/>
          </p:cNvCxnSpPr>
          <p:nvPr/>
        </p:nvCxnSpPr>
        <p:spPr bwMode="auto">
          <a:xfrm>
            <a:off x="3037269" y="4759018"/>
            <a:ext cx="1922866" cy="328024"/>
          </a:xfrm>
          <a:prstGeom prst="line">
            <a:avLst/>
          </a:prstGeom>
          <a:ln w="38100">
            <a:solidFill>
              <a:srgbClr val="00B050"/>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6" name="文本框 65">
            <a:extLst>
              <a:ext uri="{FF2B5EF4-FFF2-40B4-BE49-F238E27FC236}">
                <a16:creationId xmlns:a16="http://schemas.microsoft.com/office/drawing/2014/main" id="{4CD703A3-C946-4DE4-BA7E-0C0AE07EE3B3}"/>
              </a:ext>
            </a:extLst>
          </p:cNvPr>
          <p:cNvSpPr txBox="1"/>
          <p:nvPr/>
        </p:nvSpPr>
        <p:spPr bwMode="gray">
          <a:xfrm>
            <a:off x="7649639" y="3105712"/>
            <a:ext cx="1716248" cy="646331"/>
          </a:xfrm>
          <a:prstGeom prst="rect">
            <a:avLst/>
          </a:prstGeom>
          <a:noFill/>
          <a:ln w="9525">
            <a:noFill/>
            <a:miter lim="800000"/>
          </a:ln>
        </p:spPr>
        <p:txBody>
          <a:bodyPr wrap="square" rtlCol="0">
            <a:spAutoFit/>
          </a:bodyPr>
          <a:lstStyle/>
          <a:p>
            <a:pPr eaLnBrk="0" hangingPunct="0">
              <a:buFontTx/>
              <a:buNone/>
            </a:pPr>
            <a:r>
              <a:rPr lang="en-US" altLang="zh-CN" dirty="0">
                <a:latin typeface="微软雅黑" panose="020B0503020204020204" pitchFamily="34" charset="-122"/>
                <a:ea typeface="微软雅黑" panose="020B0503020204020204" pitchFamily="34" charset="-122"/>
              </a:rPr>
              <a:t>Beam search</a:t>
            </a:r>
          </a:p>
          <a:p>
            <a:pPr eaLnBrk="0" hangingPunct="0">
              <a:buFontTx/>
              <a:buNone/>
            </a:pPr>
            <a:r>
              <a:rPr lang="en-US" altLang="zh-CN" dirty="0">
                <a:latin typeface="微软雅黑" panose="020B0503020204020204" pitchFamily="34" charset="-122"/>
                <a:ea typeface="微软雅黑" panose="020B0503020204020204" pitchFamily="34" charset="-122"/>
              </a:rPr>
              <a:t>ensemble</a:t>
            </a:r>
            <a:endParaRPr lang="zh-CN" altLang="en-US" dirty="0">
              <a:latin typeface="微软雅黑" panose="020B0503020204020204" pitchFamily="34" charset="-122"/>
              <a:ea typeface="微软雅黑" panose="020B0503020204020204" pitchFamily="34" charset="-122"/>
            </a:endParaRPr>
          </a:p>
        </p:txBody>
      </p:sp>
      <p:sp>
        <p:nvSpPr>
          <p:cNvPr id="67" name="箭头: 右 66">
            <a:extLst>
              <a:ext uri="{FF2B5EF4-FFF2-40B4-BE49-F238E27FC236}">
                <a16:creationId xmlns:a16="http://schemas.microsoft.com/office/drawing/2014/main" id="{9E90D565-93A6-4D50-BFD0-9AE77CA1A2FA}"/>
              </a:ext>
            </a:extLst>
          </p:cNvPr>
          <p:cNvSpPr/>
          <p:nvPr/>
        </p:nvSpPr>
        <p:spPr bwMode="auto">
          <a:xfrm>
            <a:off x="7663544" y="3537760"/>
            <a:ext cx="1990687" cy="733663"/>
          </a:xfrm>
          <a:prstGeom prst="rightArrow">
            <a:avLst/>
          </a:prstGeom>
          <a:solidFill>
            <a:srgbClr val="0070AF"/>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spAutoFit/>
          </a:bodyPr>
          <a:lstStyle/>
          <a:p>
            <a:pPr marL="355600" marR="0" indent="-355600" algn="l" defTabSz="914400" rtl="0" eaLnBrk="1" fontAlgn="base" latinLnBrk="0" hangingPunct="1">
              <a:lnSpc>
                <a:spcPct val="100000"/>
              </a:lnSpc>
              <a:spcBef>
                <a:spcPct val="50000"/>
              </a:spcBef>
              <a:spcAft>
                <a:spcPct val="0"/>
              </a:spcAft>
              <a:buClrTx/>
              <a:buSzTx/>
              <a:buFontTx/>
              <a:buChar char="•"/>
            </a:pPr>
            <a:endParaRPr kumimoji="0" lang="zh-CN" altLang="en-US" sz="1800" b="0" i="0" u="none" strike="noStrike" cap="none" normalizeH="0" baseline="0">
              <a:ln>
                <a:solidFill>
                  <a:schemeClr val="tx2"/>
                </a:solidFill>
              </a:ln>
              <a:solidFill>
                <a:srgbClr val="008CDA"/>
              </a:solidFill>
              <a:effectLst/>
              <a:latin typeface="Segoe" pitchFamily="34" charset="0"/>
            </a:endParaRPr>
          </a:p>
        </p:txBody>
      </p:sp>
      <p:cxnSp>
        <p:nvCxnSpPr>
          <p:cNvPr id="76" name="直接箭头连接符 75">
            <a:extLst>
              <a:ext uri="{FF2B5EF4-FFF2-40B4-BE49-F238E27FC236}">
                <a16:creationId xmlns:a16="http://schemas.microsoft.com/office/drawing/2014/main" id="{7E9A7BF2-BF1C-44C2-AE37-86AE24118F96}"/>
              </a:ext>
            </a:extLst>
          </p:cNvPr>
          <p:cNvCxnSpPr/>
          <p:nvPr/>
        </p:nvCxnSpPr>
        <p:spPr bwMode="auto">
          <a:xfrm>
            <a:off x="10634896" y="4270261"/>
            <a:ext cx="0" cy="497873"/>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77" name="文本框 76">
            <a:extLst>
              <a:ext uri="{FF2B5EF4-FFF2-40B4-BE49-F238E27FC236}">
                <a16:creationId xmlns:a16="http://schemas.microsoft.com/office/drawing/2014/main" id="{97992095-B8A8-4D64-A0A1-97E6186AF2E7}"/>
              </a:ext>
            </a:extLst>
          </p:cNvPr>
          <p:cNvSpPr txBox="1"/>
          <p:nvPr/>
        </p:nvSpPr>
        <p:spPr bwMode="gray">
          <a:xfrm>
            <a:off x="10002260" y="4800857"/>
            <a:ext cx="1265269" cy="584775"/>
          </a:xfrm>
          <a:prstGeom prst="rect">
            <a:avLst/>
          </a:prstGeom>
          <a:solidFill>
            <a:srgbClr val="92D050"/>
          </a:solidFill>
          <a:ln w="9525">
            <a:noFill/>
            <a:miter lim="800000"/>
          </a:ln>
        </p:spPr>
        <p:txBody>
          <a:bodyPr wrap="square" rtlCol="0">
            <a:spAutoFit/>
          </a:bodyPr>
          <a:lstStyle/>
          <a:p>
            <a:pPr eaLnBrk="0" hangingPunct="0">
              <a:buFontTx/>
              <a:buNone/>
            </a:pPr>
            <a:r>
              <a:rPr lang="en-US" altLang="zh-CN" sz="3200" dirty="0">
                <a:solidFill>
                  <a:schemeClr val="tx2"/>
                </a:solidFill>
                <a:latin typeface="微软雅黑" panose="020B0503020204020204" pitchFamily="34" charset="-122"/>
                <a:ea typeface="微软雅黑" panose="020B0503020204020204" pitchFamily="34" charset="-122"/>
              </a:rPr>
              <a:t>result</a:t>
            </a:r>
            <a:endParaRPr lang="zh-CN" altLang="en-US" sz="3200" dirty="0">
              <a:solidFill>
                <a:schemeClr val="tx2"/>
              </a:solidFill>
              <a:latin typeface="微软雅黑" panose="020B0503020204020204" pitchFamily="34" charset="-122"/>
              <a:ea typeface="微软雅黑" panose="020B0503020204020204" pitchFamily="34" charset="-122"/>
            </a:endParaRPr>
          </a:p>
        </p:txBody>
      </p:sp>
      <p:sp>
        <p:nvSpPr>
          <p:cNvPr id="32" name="矩形: 圆角 31">
            <a:extLst>
              <a:ext uri="{FF2B5EF4-FFF2-40B4-BE49-F238E27FC236}">
                <a16:creationId xmlns:a16="http://schemas.microsoft.com/office/drawing/2014/main" id="{B6AEECEB-EC73-47E0-BF0D-E2B7DA224D0A}"/>
              </a:ext>
            </a:extLst>
          </p:cNvPr>
          <p:cNvSpPr/>
          <p:nvPr/>
        </p:nvSpPr>
        <p:spPr bwMode="auto">
          <a:xfrm>
            <a:off x="9274692" y="1237502"/>
            <a:ext cx="2532995" cy="953453"/>
          </a:xfrm>
          <a:prstGeom prst="roundRect">
            <a:avLst/>
          </a:prstGeom>
          <a:solidFill>
            <a:schemeClr val="bg1"/>
          </a:solidFill>
          <a:ln>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spAutoFit/>
          </a:bodyPr>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marL="355591" indent="-355591" algn="ctr" defTabSz="914377">
              <a:spcBef>
                <a:spcPct val="50000"/>
              </a:spcBef>
            </a:pPr>
            <a:r>
              <a:rPr lang="zh-CN" altLang="en-US" sz="2000" b="1" dirty="0">
                <a:solidFill>
                  <a:srgbClr val="4D4D4D"/>
                </a:solidFill>
                <a:latin typeface="Times New Roman" panose="02020603050405020304" pitchFamily="18" charset="0"/>
                <a:cs typeface="Times New Roman" panose="02020603050405020304" pitchFamily="18" charset="0"/>
              </a:rPr>
              <a:t>逐层解冻</a:t>
            </a:r>
            <a:endParaRPr lang="en-US" altLang="zh-CN" sz="2000" b="1" dirty="0">
              <a:solidFill>
                <a:srgbClr val="4D4D4D"/>
              </a:solidFill>
              <a:latin typeface="Times New Roman" panose="02020603050405020304" pitchFamily="18" charset="0"/>
              <a:cs typeface="Times New Roman" panose="02020603050405020304" pitchFamily="18" charset="0"/>
            </a:endParaRPr>
          </a:p>
          <a:p>
            <a:pPr marL="355591" indent="-355591" algn="ctr" defTabSz="914377">
              <a:spcBef>
                <a:spcPct val="50000"/>
              </a:spcBef>
            </a:pPr>
            <a:r>
              <a:rPr lang="en-US" altLang="zh-CN" sz="2000" b="1" dirty="0">
                <a:solidFill>
                  <a:srgbClr val="4D4D4D"/>
                </a:solidFill>
                <a:latin typeface="Times New Roman" panose="02020603050405020304" pitchFamily="18" charset="0"/>
                <a:cs typeface="Times New Roman" panose="02020603050405020304" pitchFamily="18" charset="0"/>
              </a:rPr>
              <a:t>Fine-tuning</a:t>
            </a:r>
            <a:endParaRPr lang="zh-CN" altLang="en-US" sz="1200" b="1" dirty="0">
              <a:solidFill>
                <a:srgbClr val="4D4D4D"/>
              </a:solidFill>
              <a:latin typeface="Times New Roman" panose="02020603050405020304" pitchFamily="18" charset="0"/>
              <a:cs typeface="Times New Roman" panose="02020603050405020304" pitchFamily="18" charset="0"/>
            </a:endParaRPr>
          </a:p>
        </p:txBody>
      </p:sp>
      <p:sp>
        <p:nvSpPr>
          <p:cNvPr id="2" name="箭头: 下 1">
            <a:extLst>
              <a:ext uri="{FF2B5EF4-FFF2-40B4-BE49-F238E27FC236}">
                <a16:creationId xmlns:a16="http://schemas.microsoft.com/office/drawing/2014/main" id="{34070907-9A04-452A-9727-41EB374DC486}"/>
              </a:ext>
            </a:extLst>
          </p:cNvPr>
          <p:cNvSpPr/>
          <p:nvPr/>
        </p:nvSpPr>
        <p:spPr bwMode="auto">
          <a:xfrm rot="3363528">
            <a:off x="8215406" y="1409650"/>
            <a:ext cx="509474" cy="1725852"/>
          </a:xfrm>
          <a:prstGeom prst="downArrow">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spAutoFit/>
          </a:bodyPr>
          <a:lstStyle/>
          <a:p>
            <a:pPr marL="355600" marR="0" indent="-355600" algn="l" defTabSz="914400" rtl="0" eaLnBrk="1" fontAlgn="base" latinLnBrk="0" hangingPunct="1">
              <a:lnSpc>
                <a:spcPct val="100000"/>
              </a:lnSpc>
              <a:spcBef>
                <a:spcPct val="50000"/>
              </a:spcBef>
              <a:spcAft>
                <a:spcPct val="0"/>
              </a:spcAft>
              <a:buClrTx/>
              <a:buSzTx/>
              <a:buFontTx/>
              <a:buChar char="•"/>
            </a:pPr>
            <a:endParaRPr kumimoji="0" lang="zh-CN" altLang="en-US" sz="1800" b="0" i="0" u="none" strike="noStrike" cap="none" normalizeH="0" baseline="0">
              <a:ln>
                <a:noFill/>
              </a:ln>
              <a:solidFill>
                <a:srgbClr val="4D4D4D"/>
              </a:solidFill>
              <a:effectLst/>
              <a:latin typeface="Segoe" pitchFamily="34" charset="0"/>
            </a:endParaRPr>
          </a:p>
        </p:txBody>
      </p:sp>
    </p:spTree>
    <p:custDataLst>
      <p:tags r:id="rId1"/>
    </p:custDataLst>
    <p:extLst>
      <p:ext uri="{BB962C8B-B14F-4D97-AF65-F5344CB8AC3E}">
        <p14:creationId xmlns:p14="http://schemas.microsoft.com/office/powerpoint/2010/main" val="1098543216"/>
      </p:ext>
    </p:extLst>
  </p:cSld>
  <p:clrMapOvr>
    <a:masterClrMapping/>
  </p:clrMapOvr>
  <mc:AlternateContent xmlns:mc="http://schemas.openxmlformats.org/markup-compatibility/2006">
    <mc:Choice xmlns:p14="http://schemas.microsoft.com/office/powerpoint/2010/main" Requires="p14">
      <p:transition spd="slow" p14:dur="2000" advTm="47651"/>
    </mc:Choice>
    <mc:Fallback>
      <p:transition spd="slow" advTm="476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7|1.1"/>
</p:tagLst>
</file>

<file path=ppt/tags/tag2.xml><?xml version="1.0" encoding="utf-8"?>
<p:tagLst xmlns:a="http://schemas.openxmlformats.org/drawingml/2006/main" xmlns:r="http://schemas.openxmlformats.org/officeDocument/2006/relationships" xmlns:p="http://schemas.openxmlformats.org/presentationml/2006/main">
  <p:tag name="TIMING" val="|0.5|1.4|1.5"/>
</p:tagLst>
</file>

<file path=ppt/tags/tag3.xml><?xml version="1.0" encoding="utf-8"?>
<p:tagLst xmlns:a="http://schemas.openxmlformats.org/drawingml/2006/main" xmlns:r="http://schemas.openxmlformats.org/officeDocument/2006/relationships" xmlns:p="http://schemas.openxmlformats.org/presentationml/2006/main">
  <p:tag name="TIMING" val="|40.2|0.9"/>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5|0.9"/>
</p:tagLst>
</file>

<file path=ppt/theme/theme1.xml><?xml version="1.0" encoding="utf-8"?>
<a:theme xmlns:a="http://schemas.openxmlformats.org/drawingml/2006/main" name="简洁白模板">
  <a:themeElements>
    <a:clrScheme name="Custom 1">
      <a:dk1>
        <a:srgbClr val="0070AF"/>
      </a:dk1>
      <a:lt1>
        <a:srgbClr val="FFFFFF"/>
      </a:lt1>
      <a:dk2>
        <a:srgbClr val="4D4D4D"/>
      </a:dk2>
      <a:lt2>
        <a:srgbClr val="EEECE1"/>
      </a:lt2>
      <a:accent1>
        <a:srgbClr val="4F81BD"/>
      </a:accent1>
      <a:accent2>
        <a:srgbClr val="C0504D"/>
      </a:accent2>
      <a:accent3>
        <a:srgbClr val="9BBB59"/>
      </a:accent3>
      <a:accent4>
        <a:srgbClr val="8064A2"/>
      </a:accent4>
      <a:accent5>
        <a:srgbClr val="4BACC6"/>
      </a:accent5>
      <a:accent6>
        <a:srgbClr val="FBB030"/>
      </a:accent6>
      <a:hlink>
        <a:srgbClr val="0000FF"/>
      </a:hlink>
      <a:folHlink>
        <a:srgbClr val="800080"/>
      </a:folHlink>
    </a:clrScheme>
    <a:fontScheme name="1_ShortDemoMay1">
      <a:majorFont>
        <a:latin typeface="Segoe Semibold"/>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spAutoFit/>
      </a:bodyPr>
      <a:lstStyle>
        <a:defPPr marL="355600" marR="0" indent="-355600" algn="l" defTabSz="914400" rtl="0" eaLnBrk="1" fontAlgn="base" latinLnBrk="0" hangingPunct="1">
          <a:lnSpc>
            <a:spcPct val="100000"/>
          </a:lnSpc>
          <a:spcBef>
            <a:spcPct val="50000"/>
          </a:spcBef>
          <a:spcAft>
            <a:spcPct val="0"/>
          </a:spcAft>
          <a:buClrTx/>
          <a:buSzTx/>
          <a:buFontTx/>
          <a:buChar char="•"/>
          <a:defRPr kumimoji="0" lang="en-US" sz="1800" b="0" i="0" u="none" strike="noStrike" cap="none" normalizeH="0" baseline="0" smtClean="0">
            <a:ln>
              <a:noFill/>
            </a:ln>
            <a:solidFill>
              <a:srgbClr val="4D4D4D"/>
            </a:solidFill>
            <a:effectLst/>
            <a:latin typeface="Segoe"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spAutoFit/>
      </a:bodyPr>
      <a:lstStyle>
        <a:defPPr marL="355600" marR="0" indent="-355600" algn="l" defTabSz="914400" rtl="0" eaLnBrk="1" fontAlgn="base" latinLnBrk="0" hangingPunct="1">
          <a:lnSpc>
            <a:spcPct val="100000"/>
          </a:lnSpc>
          <a:spcBef>
            <a:spcPct val="50000"/>
          </a:spcBef>
          <a:spcAft>
            <a:spcPct val="0"/>
          </a:spcAft>
          <a:buClrTx/>
          <a:buSzTx/>
          <a:buFontTx/>
          <a:buChar char="•"/>
          <a:defRPr kumimoji="0" lang="en-US" sz="1800" b="0" i="0" u="none" strike="noStrike" cap="none" normalizeH="0" baseline="0" smtClean="0">
            <a:ln>
              <a:noFill/>
            </a:ln>
            <a:solidFill>
              <a:srgbClr val="4D4D4D"/>
            </a:solidFill>
            <a:effectLst/>
            <a:latin typeface="Segoe" pitchFamily="34" charset="0"/>
          </a:defRPr>
        </a:defPPr>
      </a:lstStyle>
    </a:lnDef>
    <a:txDef>
      <a:spPr bwMode="gray">
        <a:noFill/>
        <a:ln w="9525">
          <a:noFill/>
          <a:miter lim="800000"/>
        </a:ln>
      </a:spPr>
      <a:bodyPr wrap="none">
        <a:spAutoFit/>
      </a:bodyPr>
      <a:lstStyle>
        <a:defPPr eaLnBrk="0" hangingPunct="0">
          <a:buFontTx/>
          <a:buNone/>
          <a:defRPr sz="1400" dirty="0">
            <a:latin typeface="微软雅黑" panose="020B0503020204020204" pitchFamily="34" charset="-122"/>
            <a:ea typeface="微软雅黑" panose="020B0503020204020204" pitchFamily="34" charset="-122"/>
          </a:defRPr>
        </a:defPPr>
      </a:lstStyle>
    </a:txDef>
  </a:objectDefaults>
  <a:extraClrSchemeLst>
    <a:extraClrScheme>
      <a:clrScheme name="1_ShortDemoMay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hortDemoMay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hortDemoMay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hortDemoMay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hortDemoMay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hortDemoMay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hortDemoMay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hortDemoMay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hortDemoMay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hortDemoMay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hortDemoMay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hortDemoMay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ShortDemoMay1 13">
        <a:dk1>
          <a:srgbClr val="000000"/>
        </a:dk1>
        <a:lt1>
          <a:srgbClr val="FFFFFF"/>
        </a:lt1>
        <a:dk2>
          <a:srgbClr val="263B82"/>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hortDemoMay1 14">
        <a:dk1>
          <a:srgbClr val="000000"/>
        </a:dk1>
        <a:lt1>
          <a:srgbClr val="FFFFFF"/>
        </a:lt1>
        <a:dk2>
          <a:srgbClr val="263B82"/>
        </a:dk2>
        <a:lt2>
          <a:srgbClr val="808080"/>
        </a:lt2>
        <a:accent1>
          <a:srgbClr val="FFCC00"/>
        </a:accent1>
        <a:accent2>
          <a:srgbClr val="8A1111"/>
        </a:accent2>
        <a:accent3>
          <a:srgbClr val="FFFFFF"/>
        </a:accent3>
        <a:accent4>
          <a:srgbClr val="000000"/>
        </a:accent4>
        <a:accent5>
          <a:srgbClr val="FFE2AA"/>
        </a:accent5>
        <a:accent6>
          <a:srgbClr val="7D0E0E"/>
        </a:accent6>
        <a:hlink>
          <a:srgbClr val="48805B"/>
        </a:hlink>
        <a:folHlink>
          <a:srgbClr val="44245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2534</TotalTime>
  <Words>1362</Words>
  <Application>Microsoft Office PowerPoint</Application>
  <PresentationFormat>宽屏</PresentationFormat>
  <Paragraphs>171</Paragraphs>
  <Slides>18</Slides>
  <Notes>17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Segoe</vt:lpstr>
      <vt:lpstr>Segoe Semibold</vt:lpstr>
      <vt:lpstr>微软雅黑</vt:lpstr>
      <vt:lpstr>Arial</vt:lpstr>
      <vt:lpstr>Arial Narrow</vt:lpstr>
      <vt:lpstr>Cambria Math</vt:lpstr>
      <vt:lpstr>Times New Roman</vt:lpstr>
      <vt:lpstr>Wingdings</vt:lpstr>
      <vt:lpstr>简洁白模板</vt:lpstr>
      <vt:lpstr>临床试验筛选标准 短文本分类 CHIP2019-评测任务3                                    </vt:lpstr>
      <vt:lpstr>目录</vt:lpstr>
      <vt:lpstr>PowerPoint 演示文稿</vt:lpstr>
      <vt:lpstr>任务描述</vt:lpstr>
      <vt:lpstr>数据分析</vt:lpstr>
      <vt:lpstr>PowerPoint 演示文稿</vt:lpstr>
      <vt:lpstr>实验方案</vt:lpstr>
      <vt:lpstr>语言模型</vt:lpstr>
      <vt:lpstr>分类模型</vt:lpstr>
      <vt:lpstr>集成学习</vt:lpstr>
      <vt:lpstr>损失函数</vt:lpstr>
      <vt:lpstr>PowerPoint 演示文稿</vt:lpstr>
      <vt:lpstr>最终结果</vt:lpstr>
      <vt:lpstr>PowerPoint 演示文稿</vt:lpstr>
      <vt:lpstr>总结</vt:lpstr>
      <vt:lpstr>总结</vt:lpstr>
      <vt:lpstr>展望与致谢</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学期总结 与 论文进展</dc:title>
  <dc:creator>Tony Lee</dc:creator>
  <cp:lastModifiedBy>mengmeng111111@outlook.com</cp:lastModifiedBy>
  <cp:revision>1354</cp:revision>
  <dcterms:created xsi:type="dcterms:W3CDTF">2015-10-25T02:17:00Z</dcterms:created>
  <dcterms:modified xsi:type="dcterms:W3CDTF">2019-11-22T07:39:08Z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2052-10.1.0.6382</vt:lpwstr>
  </property>
</Properties>
</file>