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tiff" ContentType="image/tiff"/>
  <Default Extension="png" ContentType="image/png"/>
  <Default Extension="emf" ContentType="image/x-emf"/>
  <Default Extension="wmf" ContentType="image/x-wm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data1.xml" ContentType="application/vnd.openxmlformats-officedocument.drawingml.diagramData+xml"/>
  <Override PartName="/ppt/diagrams/drawing1.xml" ContentType="application/vnd.ms-office.drawingml.diagramDrawing+xml"/>
  <Override PartName="/ppt/diagrams/layout1.xml" ContentType="application/vnd.openxmlformats-officedocument.drawingml.diagramLayout+xml"/>
  <Override PartName="/ppt/diagrams/quickStyle1.xml" ContentType="application/vnd.openxmlformats-officedocument.drawingml.diagram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64" r:id="rId4"/>
    <p:sldMasterId id="2147483668" r:id="rId5"/>
    <p:sldMasterId id="2147483672" r:id="rId6"/>
    <p:sldMasterId id="2147483676" r:id="rId7"/>
    <p:sldMasterId id="2147483680" r:id="rId8"/>
    <p:sldMasterId id="2147483684" r:id="rId9"/>
    <p:sldMasterId id="2147483688" r:id="rId10"/>
    <p:sldMasterId id="2147483692" r:id="rId11"/>
  </p:sldMasterIdLst>
  <p:notesMasterIdLst>
    <p:notesMasterId r:id="rId13"/>
  </p:notesMasterIdLst>
  <p:sldIdLst>
    <p:sldId id="294" r:id="rId12"/>
    <p:sldId id="332" r:id="rId14"/>
    <p:sldId id="303" r:id="rId15"/>
    <p:sldId id="337" r:id="rId16"/>
    <p:sldId id="339" r:id="rId17"/>
    <p:sldId id="340" r:id="rId18"/>
    <p:sldId id="348" r:id="rId19"/>
    <p:sldId id="349" r:id="rId20"/>
    <p:sldId id="345" r:id="rId21"/>
    <p:sldId id="361" r:id="rId22"/>
    <p:sldId id="362" r:id="rId23"/>
    <p:sldId id="363" r:id="rId24"/>
    <p:sldId id="351" r:id="rId25"/>
    <p:sldId id="346" r:id="rId26"/>
    <p:sldId id="369" r:id="rId27"/>
    <p:sldId id="352" r:id="rId28"/>
    <p:sldId id="353" r:id="rId29"/>
    <p:sldId id="336" r:id="rId30"/>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Go" initials="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4E9"/>
    <a:srgbClr val="003B95"/>
    <a:srgbClr val="1B90CD"/>
    <a:srgbClr val="3886C5"/>
    <a:srgbClr val="002060"/>
    <a:srgbClr val="00A0E9"/>
    <a:srgbClr val="DCEBF1"/>
    <a:srgbClr val="003591"/>
    <a:srgbClr val="915A91"/>
    <a:srgbClr val="12598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644" autoAdjust="0"/>
    <p:restoredTop sz="97926" autoAdjust="0"/>
  </p:normalViewPr>
  <p:slideViewPr>
    <p:cSldViewPr snapToGrid="0" showGuides="1">
      <p:cViewPr>
        <p:scale>
          <a:sx n="50" d="100"/>
          <a:sy n="50" d="100"/>
        </p:scale>
        <p:origin x="-954" y="-900"/>
      </p:cViewPr>
      <p:guideLst>
        <p:guide orient="horz" pos="2003"/>
        <p:guide pos="39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 Type="http://schemas.openxmlformats.org/officeDocument/2006/relationships/slideMaster" Target="slideMasters/slideMaster3.xml"/><Relationship Id="rId35" Type="http://schemas.openxmlformats.org/officeDocument/2006/relationships/tags" Target="tags/tag5.xml"/><Relationship Id="rId34" Type="http://schemas.openxmlformats.org/officeDocument/2006/relationships/commentAuthors" Target="commentAuthors.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18.xml"/><Relationship Id="rId3" Type="http://schemas.openxmlformats.org/officeDocument/2006/relationships/slideMaster" Target="slideMasters/slideMaster2.xml"/><Relationship Id="rId29" Type="http://schemas.openxmlformats.org/officeDocument/2006/relationships/slide" Target="slides/slide17.xml"/><Relationship Id="rId28" Type="http://schemas.openxmlformats.org/officeDocument/2006/relationships/slide" Target="slides/slide16.xml"/><Relationship Id="rId27" Type="http://schemas.openxmlformats.org/officeDocument/2006/relationships/slide" Target="slides/slide15.xml"/><Relationship Id="rId26" Type="http://schemas.openxmlformats.org/officeDocument/2006/relationships/slide" Target="slides/slide14.xml"/><Relationship Id="rId25" Type="http://schemas.openxmlformats.org/officeDocument/2006/relationships/slide" Target="slides/slide13.xml"/><Relationship Id="rId24" Type="http://schemas.openxmlformats.org/officeDocument/2006/relationships/slide" Target="slides/slide12.xml"/><Relationship Id="rId23" Type="http://schemas.openxmlformats.org/officeDocument/2006/relationships/slide" Target="slides/slide11.xml"/><Relationship Id="rId22" Type="http://schemas.openxmlformats.org/officeDocument/2006/relationships/slide" Target="slides/slide10.xml"/><Relationship Id="rId21" Type="http://schemas.openxmlformats.org/officeDocument/2006/relationships/slide" Target="slides/slide9.xml"/><Relationship Id="rId20" Type="http://schemas.openxmlformats.org/officeDocument/2006/relationships/slide" Target="slides/slide8.xml"/><Relationship Id="rId2" Type="http://schemas.openxmlformats.org/officeDocument/2006/relationships/theme" Target="theme/theme1.xml"/><Relationship Id="rId19" Type="http://schemas.openxmlformats.org/officeDocument/2006/relationships/slide" Target="slides/slide7.xml"/><Relationship Id="rId18" Type="http://schemas.openxmlformats.org/officeDocument/2006/relationships/slide" Target="slides/slide6.xml"/><Relationship Id="rId17" Type="http://schemas.openxmlformats.org/officeDocument/2006/relationships/slide" Target="slides/slide5.xml"/><Relationship Id="rId16" Type="http://schemas.openxmlformats.org/officeDocument/2006/relationships/slide" Target="slides/slide4.xml"/><Relationship Id="rId15" Type="http://schemas.openxmlformats.org/officeDocument/2006/relationships/slide" Target="slides/slide3.xml"/><Relationship Id="rId14" Type="http://schemas.openxmlformats.org/officeDocument/2006/relationships/slide" Target="slides/slide2.xml"/><Relationship Id="rId13" Type="http://schemas.openxmlformats.org/officeDocument/2006/relationships/notesMaster" Target="notesMasters/notesMaster1.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A4CA7B40-9EB7-4C77-8556-119F053A3BC1}" type="doc">
      <dgm:prSet loTypeId="process" loCatId="process" qsTypeId="urn:microsoft.com/office/officeart/2005/8/quickstyle/simple1" qsCatId="simple" csTypeId="urn:microsoft.com/office/officeart/2005/8/colors/accent0_1" csCatId="accent1" phldr="0"/>
      <dgm:spPr/>
    </dgm:pt>
    <dgm:pt modelId="{7166A9DB-20D7-41DA-B6C7-4E91D46FE0EA}">
      <dgm:prSet phldrT="[文本]" phldr="0" custT="1"/>
      <dgm:spPr/>
      <dgm:t>
        <a:bodyPr vert="horz" wrap="square"/>
        <a:p>
          <a:pPr>
            <a:lnSpc>
              <a:spcPct val="100000"/>
            </a:lnSpc>
            <a:spcBef>
              <a:spcPct val="0"/>
            </a:spcBef>
            <a:spcAft>
              <a:spcPct val="35000"/>
            </a:spcAft>
          </a:pPr>
          <a:r>
            <a:rPr lang="zh-CN" altLang="en-US" sz="2400">
              <a:latin typeface="微软雅黑" panose="020B0503020204020204" pitchFamily="34" charset="-122"/>
              <a:ea typeface="微软雅黑" panose="020B0503020204020204" pitchFamily="34" charset="-122"/>
            </a:rPr>
            <a:t>生成</a:t>
          </a:r>
          <a:r>
            <a:rPr lang="zh-CN" altLang="en-US" sz="2400">
              <a:latin typeface="微软雅黑" panose="020B0503020204020204" pitchFamily="34" charset="-122"/>
              <a:ea typeface="微软雅黑" panose="020B0503020204020204" pitchFamily="34" charset="-122"/>
            </a:rPr>
            <a:t/>
          </a:r>
          <a:endParaRPr lang="zh-CN" altLang="en-US" sz="2400">
            <a:latin typeface="微软雅黑" panose="020B0503020204020204" pitchFamily="34" charset="-122"/>
            <a:ea typeface="微软雅黑" panose="020B0503020204020204" pitchFamily="34" charset="-122"/>
          </a:endParaRPr>
        </a:p>
      </dgm:t>
    </dgm:pt>
    <dgm:pt modelId="{408890A2-EC03-4CB7-8006-30F7A6F0770D}" cxnId="{A5466D02-EF73-4894-AD6A-46DF55966D1E}" type="parTrans">
      <dgm:prSet/>
      <dgm:spPr/>
    </dgm:pt>
    <dgm:pt modelId="{581D0B67-AC66-4DBF-B99A-8C26BE060068}" cxnId="{A5466D02-EF73-4894-AD6A-46DF55966D1E}" type="sibTrans">
      <dgm:prSet phldr="0" custT="1"/>
      <dgm:spPr/>
      <dgm:t>
        <a:bodyPr vert="horz" wrap="square"/>
        <a:p>
          <a:pPr>
            <a:lnSpc>
              <a:spcPct val="100000"/>
            </a:lnSpc>
            <a:spcBef>
              <a:spcPct val="0"/>
            </a:spcBef>
            <a:spcAft>
              <a:spcPct val="35000"/>
            </a:spcAft>
          </a:pPr>
          <a:r>
            <a:rPr lang="zh-CN" altLang="en-US" sz="2400">
              <a:latin typeface="微软雅黑" panose="020B0503020204020204" pitchFamily="34" charset="-122"/>
              <a:ea typeface="微软雅黑" panose="020B0503020204020204" pitchFamily="34" charset="-122"/>
            </a:rPr>
            <a:t/>
          </a:r>
          <a:endParaRPr lang="zh-CN" altLang="en-US" sz="2400">
            <a:latin typeface="微软雅黑" panose="020B0503020204020204" pitchFamily="34" charset="-122"/>
            <a:ea typeface="微软雅黑" panose="020B0503020204020204" pitchFamily="34" charset="-122"/>
          </a:endParaRPr>
        </a:p>
      </dgm:t>
    </dgm:pt>
    <dgm:pt modelId="{6185F46A-CE7B-4D19-AD38-021F06F11723}">
      <dgm:prSet phldrT="[文本]" phldr="0" custT="1"/>
      <dgm:spPr/>
      <dgm:t>
        <a:bodyPr vert="horz" wrap="square"/>
        <a:p>
          <a:pPr>
            <a:lnSpc>
              <a:spcPct val="100000"/>
            </a:lnSpc>
            <a:spcBef>
              <a:spcPct val="0"/>
            </a:spcBef>
            <a:spcAft>
              <a:spcPct val="35000"/>
            </a:spcAft>
          </a:pPr>
          <a:r>
            <a:rPr lang="zh-CN" altLang="en-US" sz="2400">
              <a:latin typeface="微软雅黑" panose="020B0503020204020204" pitchFamily="34" charset="-122"/>
              <a:ea typeface="微软雅黑" panose="020B0503020204020204" pitchFamily="34" charset="-122"/>
            </a:rPr>
            <a:t>筛选</a:t>
          </a:r>
          <a:r>
            <a:rPr lang="zh-CN" altLang="en-US" sz="2400">
              <a:latin typeface="微软雅黑" panose="020B0503020204020204" pitchFamily="34" charset="-122"/>
              <a:ea typeface="微软雅黑" panose="020B0503020204020204" pitchFamily="34" charset="-122"/>
            </a:rPr>
            <a:t/>
          </a:r>
          <a:endParaRPr lang="zh-CN" altLang="en-US" sz="2400">
            <a:latin typeface="微软雅黑" panose="020B0503020204020204" pitchFamily="34" charset="-122"/>
            <a:ea typeface="微软雅黑" panose="020B0503020204020204" pitchFamily="34" charset="-122"/>
          </a:endParaRPr>
        </a:p>
      </dgm:t>
    </dgm:pt>
    <dgm:pt modelId="{ED707A62-C95F-489D-A288-204A854541E1}" cxnId="{3407373B-2C72-4017-9262-D16CD96B2388}" type="parTrans">
      <dgm:prSet/>
      <dgm:spPr/>
    </dgm:pt>
    <dgm:pt modelId="{209F9C23-F1DF-401B-A4AD-306C9EB4247C}" cxnId="{3407373B-2C72-4017-9262-D16CD96B2388}" type="sibTrans">
      <dgm:prSet phldr="0" custT="1"/>
      <dgm:spPr/>
      <dgm:t>
        <a:bodyPr vert="horz" wrap="square"/>
        <a:p>
          <a:pPr>
            <a:lnSpc>
              <a:spcPct val="100000"/>
            </a:lnSpc>
            <a:spcBef>
              <a:spcPct val="0"/>
            </a:spcBef>
            <a:spcAft>
              <a:spcPct val="35000"/>
            </a:spcAft>
          </a:pPr>
          <a:r>
            <a:rPr lang="zh-CN" altLang="en-US" sz="2400">
              <a:latin typeface="微软雅黑" panose="020B0503020204020204" pitchFamily="34" charset="-122"/>
              <a:ea typeface="微软雅黑" panose="020B0503020204020204" pitchFamily="34" charset="-122"/>
            </a:rPr>
            <a:t/>
          </a:r>
          <a:endParaRPr lang="zh-CN" altLang="en-US" sz="2400">
            <a:latin typeface="微软雅黑" panose="020B0503020204020204" pitchFamily="34" charset="-122"/>
            <a:ea typeface="微软雅黑" panose="020B0503020204020204" pitchFamily="34" charset="-122"/>
          </a:endParaRPr>
        </a:p>
      </dgm:t>
    </dgm:pt>
    <dgm:pt modelId="{9D4F7890-BC71-471E-AB1B-9F598D752858}">
      <dgm:prSet phldrT="[文本]" phldr="0" custT="1"/>
      <dgm:spPr/>
      <dgm:t>
        <a:bodyPr vert="horz" wrap="square"/>
        <a:p>
          <a:pPr>
            <a:lnSpc>
              <a:spcPct val="100000"/>
            </a:lnSpc>
            <a:spcBef>
              <a:spcPct val="0"/>
            </a:spcBef>
            <a:spcAft>
              <a:spcPct val="35000"/>
            </a:spcAft>
          </a:pPr>
          <a:r>
            <a:rPr lang="zh-CN" altLang="en-US" sz="2400">
              <a:latin typeface="微软雅黑" panose="020B0503020204020204" pitchFamily="34" charset="-122"/>
              <a:ea typeface="微软雅黑" panose="020B0503020204020204" pitchFamily="34" charset="-122"/>
            </a:rPr>
            <a:t>比较</a:t>
          </a:r>
          <a:r>
            <a:rPr lang="zh-CN" altLang="en-US" sz="2400">
              <a:latin typeface="微软雅黑" panose="020B0503020204020204" pitchFamily="34" charset="-122"/>
              <a:ea typeface="微软雅黑" panose="020B0503020204020204" pitchFamily="34" charset="-122"/>
            </a:rPr>
            <a:t/>
          </a:r>
          <a:endParaRPr lang="zh-CN" altLang="en-US" sz="2400">
            <a:latin typeface="微软雅黑" panose="020B0503020204020204" pitchFamily="34" charset="-122"/>
            <a:ea typeface="微软雅黑" panose="020B0503020204020204" pitchFamily="34" charset="-122"/>
          </a:endParaRPr>
        </a:p>
      </dgm:t>
    </dgm:pt>
    <dgm:pt modelId="{8A81A9A1-3D17-4B5E-823A-F4C61634A717}" cxnId="{B9651B74-6571-4EB5-95E0-370496800151}" type="parTrans">
      <dgm:prSet/>
      <dgm:spPr/>
    </dgm:pt>
    <dgm:pt modelId="{A02D4AB0-BE01-45C2-BD3E-6766ADB3B021}" cxnId="{B9651B74-6571-4EB5-95E0-370496800151}" type="sibTrans">
      <dgm:prSet/>
      <dgm:spPr/>
    </dgm:pt>
    <dgm:pt modelId="{7E3F7EC5-1729-4088-BB09-36E02E33A0BF}" type="pres">
      <dgm:prSet presAssocID="{A4CA7B40-9EB7-4C77-8556-119F053A3BC1}" presName="linearFlow" presStyleCnt="0">
        <dgm:presLayoutVars>
          <dgm:resizeHandles val="exact"/>
        </dgm:presLayoutVars>
      </dgm:prSet>
      <dgm:spPr/>
    </dgm:pt>
    <dgm:pt modelId="{E17E57AF-0587-449A-A755-B1B96DEF2BD2}" type="pres">
      <dgm:prSet presAssocID="{7166A9DB-20D7-41DA-B6C7-4E91D46FE0EA}" presName="node" presStyleLbl="node1" presStyleIdx="0" presStyleCnt="3">
        <dgm:presLayoutVars>
          <dgm:bulletEnabled val="1"/>
        </dgm:presLayoutVars>
      </dgm:prSet>
      <dgm:spPr/>
    </dgm:pt>
    <dgm:pt modelId="{11477A19-6F59-488F-BD44-5E3FBE8E3386}" type="pres">
      <dgm:prSet presAssocID="{581D0B67-AC66-4DBF-B99A-8C26BE060068}" presName="sibTrans" presStyleLbl="sibTrans2D1" presStyleIdx="0" presStyleCnt="2"/>
      <dgm:spPr/>
    </dgm:pt>
    <dgm:pt modelId="{1FA9844B-FD2C-4DAF-BE12-A8E3C3B7E384}" type="pres">
      <dgm:prSet presAssocID="{581D0B67-AC66-4DBF-B99A-8C26BE060068}" presName="connectorText" presStyleCnt="0"/>
      <dgm:spPr/>
    </dgm:pt>
    <dgm:pt modelId="{353C71C7-5E8B-4565-86BF-B755B524B25E}" type="pres">
      <dgm:prSet presAssocID="{6185F46A-CE7B-4D19-AD38-021F06F11723}" presName="node" presStyleLbl="node1" presStyleIdx="1" presStyleCnt="3">
        <dgm:presLayoutVars>
          <dgm:bulletEnabled val="1"/>
        </dgm:presLayoutVars>
      </dgm:prSet>
      <dgm:spPr/>
    </dgm:pt>
    <dgm:pt modelId="{06ECC167-6368-4F79-84C6-65D90B9BC4A6}" type="pres">
      <dgm:prSet presAssocID="{209F9C23-F1DF-401B-A4AD-306C9EB4247C}" presName="sibTrans" presStyleLbl="sibTrans2D1" presStyleIdx="1" presStyleCnt="2"/>
      <dgm:spPr/>
    </dgm:pt>
    <dgm:pt modelId="{1AF533A8-48F1-4B19-9CD9-5A2DB7199B85}" type="pres">
      <dgm:prSet presAssocID="{209F9C23-F1DF-401B-A4AD-306C9EB4247C}" presName="connectorText" presStyleCnt="0"/>
      <dgm:spPr/>
    </dgm:pt>
    <dgm:pt modelId="{93DEFB83-998E-4F52-9267-01422D869D93}" type="pres">
      <dgm:prSet presAssocID="{9D4F7890-BC71-471E-AB1B-9F598D752858}" presName="node" presStyleLbl="node1" presStyleIdx="2" presStyleCnt="3">
        <dgm:presLayoutVars>
          <dgm:bulletEnabled val="1"/>
        </dgm:presLayoutVars>
      </dgm:prSet>
      <dgm:spPr/>
    </dgm:pt>
  </dgm:ptLst>
  <dgm:cxnLst>
    <dgm:cxn modelId="{A5466D02-EF73-4894-AD6A-46DF55966D1E}" srcId="{A4CA7B40-9EB7-4C77-8556-119F053A3BC1}" destId="{7166A9DB-20D7-41DA-B6C7-4E91D46FE0EA}" srcOrd="0" destOrd="0" parTransId="{408890A2-EC03-4CB7-8006-30F7A6F0770D}" sibTransId="{581D0B67-AC66-4DBF-B99A-8C26BE060068}"/>
    <dgm:cxn modelId="{3407373B-2C72-4017-9262-D16CD96B2388}" srcId="{A4CA7B40-9EB7-4C77-8556-119F053A3BC1}" destId="{6185F46A-CE7B-4D19-AD38-021F06F11723}" srcOrd="1" destOrd="0" parTransId="{ED707A62-C95F-489D-A288-204A854541E1}" sibTransId="{209F9C23-F1DF-401B-A4AD-306C9EB4247C}"/>
    <dgm:cxn modelId="{B9651B74-6571-4EB5-95E0-370496800151}" srcId="{A4CA7B40-9EB7-4C77-8556-119F053A3BC1}" destId="{9D4F7890-BC71-471E-AB1B-9F598D752858}" srcOrd="2" destOrd="0" parTransId="{8A81A9A1-3D17-4B5E-823A-F4C61634A717}" sibTransId="{A02D4AB0-BE01-45C2-BD3E-6766ADB3B021}"/>
    <dgm:cxn modelId="{30D96865-7770-4B77-BE64-07594E475F00}" type="presOf" srcId="{A4CA7B40-9EB7-4C77-8556-119F053A3BC1}" destId="{7E3F7EC5-1729-4088-BB09-36E02E33A0BF}" srcOrd="0" destOrd="0" presId="urn:microsoft.com/office/officeart/2005/8/layout/process2"/>
    <dgm:cxn modelId="{B9A443E5-D08C-4527-94E0-CE8641EDF6DD}" type="presParOf" srcId="{7E3F7EC5-1729-4088-BB09-36E02E33A0BF}" destId="{E17E57AF-0587-449A-A755-B1B96DEF2BD2}" srcOrd="0" destOrd="0" presId="urn:microsoft.com/office/officeart/2005/8/layout/process2"/>
    <dgm:cxn modelId="{4A27D272-B3A9-4D35-9931-27C91E728D9E}" type="presOf" srcId="{7166A9DB-20D7-41DA-B6C7-4E91D46FE0EA}" destId="{E17E57AF-0587-449A-A755-B1B96DEF2BD2}" srcOrd="0" destOrd="0" presId="urn:microsoft.com/office/officeart/2005/8/layout/process2"/>
    <dgm:cxn modelId="{8CF31AE7-BD3B-44B7-A1BC-C37408C2FE73}" type="presParOf" srcId="{7E3F7EC5-1729-4088-BB09-36E02E33A0BF}" destId="{11477A19-6F59-488F-BD44-5E3FBE8E3386}" srcOrd="1" destOrd="0" presId="urn:microsoft.com/office/officeart/2005/8/layout/process2"/>
    <dgm:cxn modelId="{7E65308C-6402-44D2-9447-2CE4A8EEDA46}" type="presOf" srcId="{581D0B67-AC66-4DBF-B99A-8C26BE060068}" destId="{11477A19-6F59-488F-BD44-5E3FBE8E3386}" srcOrd="0" destOrd="0" presId="urn:microsoft.com/office/officeart/2005/8/layout/process2"/>
    <dgm:cxn modelId="{4B942F53-2A73-41F1-8CB7-79F29A75D7CD}" type="presParOf" srcId="{11477A19-6F59-488F-BD44-5E3FBE8E3386}" destId="{1FA9844B-FD2C-4DAF-BE12-A8E3C3B7E384}" srcOrd="0" destOrd="1" presId="urn:microsoft.com/office/officeart/2005/8/layout/process2"/>
    <dgm:cxn modelId="{ED6BAAB3-E9C0-49B3-ACEE-FB1E68477FE7}" type="presOf" srcId="{581D0B67-AC66-4DBF-B99A-8C26BE060068}" destId="{1FA9844B-FD2C-4DAF-BE12-A8E3C3B7E384}" srcOrd="1" destOrd="0" presId="urn:microsoft.com/office/officeart/2005/8/layout/process2"/>
    <dgm:cxn modelId="{A6CF98B8-9044-406B-B028-1A616A7BEB4D}" type="presParOf" srcId="{7E3F7EC5-1729-4088-BB09-36E02E33A0BF}" destId="{353C71C7-5E8B-4565-86BF-B755B524B25E}" srcOrd="2" destOrd="0" presId="urn:microsoft.com/office/officeart/2005/8/layout/process2"/>
    <dgm:cxn modelId="{58745FF6-6423-4F44-BD9B-CB85B8071AD0}" type="presOf" srcId="{6185F46A-CE7B-4D19-AD38-021F06F11723}" destId="{353C71C7-5E8B-4565-86BF-B755B524B25E}" srcOrd="0" destOrd="0" presId="urn:microsoft.com/office/officeart/2005/8/layout/process2"/>
    <dgm:cxn modelId="{8FCA9C98-1F6E-4813-9551-D5874C8D287C}" type="presParOf" srcId="{7E3F7EC5-1729-4088-BB09-36E02E33A0BF}" destId="{06ECC167-6368-4F79-84C6-65D90B9BC4A6}" srcOrd="3" destOrd="0" presId="urn:microsoft.com/office/officeart/2005/8/layout/process2"/>
    <dgm:cxn modelId="{E72B0772-420E-4E7D-8134-1CDB0BCFBE59}" type="presOf" srcId="{209F9C23-F1DF-401B-A4AD-306C9EB4247C}" destId="{06ECC167-6368-4F79-84C6-65D90B9BC4A6}" srcOrd="0" destOrd="0" presId="urn:microsoft.com/office/officeart/2005/8/layout/process2"/>
    <dgm:cxn modelId="{F27D45A1-A861-42D5-87DD-4A75DDD5D306}" type="presParOf" srcId="{06ECC167-6368-4F79-84C6-65D90B9BC4A6}" destId="{1AF533A8-48F1-4B19-9CD9-5A2DB7199B85}" srcOrd="0" destOrd="3" presId="urn:microsoft.com/office/officeart/2005/8/layout/process2"/>
    <dgm:cxn modelId="{06042863-61E6-47A8-B5D4-C676E6A97921}" type="presOf" srcId="{209F9C23-F1DF-401B-A4AD-306C9EB4247C}" destId="{1AF533A8-48F1-4B19-9CD9-5A2DB7199B85}" srcOrd="1" destOrd="0" presId="urn:microsoft.com/office/officeart/2005/8/layout/process2"/>
    <dgm:cxn modelId="{509DEA1B-A086-4F26-BDAB-2B6A37633042}" type="presParOf" srcId="{7E3F7EC5-1729-4088-BB09-36E02E33A0BF}" destId="{93DEFB83-998E-4F52-9267-01422D869D93}" srcOrd="4" destOrd="0" presId="urn:microsoft.com/office/officeart/2005/8/layout/process2"/>
    <dgm:cxn modelId="{A42E003E-AA4B-40D6-B5F2-359EFF08B604}" type="presOf" srcId="{9D4F7890-BC71-471E-AB1B-9F598D752858}" destId="{93DEFB83-998E-4F52-9267-01422D869D93}" srcOrd="0" destOrd="0" presId="urn:microsoft.com/office/officeart/2005/8/layout/process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2732405" cy="2802255"/>
        <a:chOff x="0" y="0"/>
        <a:chExt cx="2732405" cy="2802255"/>
      </a:xfrm>
    </dsp:grpSpPr>
    <dsp:sp modelId="{E17E57AF-0587-449A-A755-B1B96DEF2BD2}">
      <dsp:nvSpPr>
        <dsp:cNvPr id="3" name="圆角矩形 2"/>
        <dsp:cNvSpPr/>
      </dsp:nvSpPr>
      <dsp:spPr bwMode="white">
        <a:xfrm>
          <a:off x="735695" y="0"/>
          <a:ext cx="1261015" cy="700564"/>
        </a:xfrm>
        <a:prstGeom prst="roundRect">
          <a:avLst>
            <a:gd name="adj" fmla="val 10000"/>
          </a:avLst>
        </a:prstGeom>
      </dsp:spPr>
      <dsp:style>
        <a:lnRef idx="2">
          <a:schemeClr val="dk1">
            <a:shade val="80000"/>
          </a:schemeClr>
        </a:lnRef>
        <a:fillRef idx="1">
          <a:schemeClr val="lt1"/>
        </a:fillRef>
        <a:effectRef idx="0">
          <a:scrgbClr r="0" g="0" b="0"/>
        </a:effectRef>
        <a:fontRef idx="minor">
          <a:schemeClr val="lt1"/>
        </a:fontRef>
      </dsp:style>
      <dsp:txBody>
        <a:bodyPr vert="horz" wrap="square"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solidFill>
                <a:schemeClr val="dk1"/>
              </a:solidFill>
              <a:latin typeface="微软雅黑" panose="020B0503020204020204" pitchFamily="34" charset="-122"/>
              <a:ea typeface="微软雅黑" panose="020B0503020204020204" pitchFamily="34" charset="-122"/>
            </a:rPr>
            <a:t>生成</a:t>
          </a:r>
          <a:endParaRPr lang="zh-CN" altLang="en-US" sz="2400">
            <a:solidFill>
              <a:schemeClr val="dk1"/>
            </a:solidFill>
            <a:latin typeface="微软雅黑" panose="020B0503020204020204" pitchFamily="34" charset="-122"/>
            <a:ea typeface="微软雅黑" panose="020B0503020204020204" pitchFamily="34" charset="-122"/>
          </a:endParaRPr>
        </a:p>
      </dsp:txBody>
      <dsp:txXfrm>
        <a:off x="735695" y="0"/>
        <a:ext cx="1261015" cy="700564"/>
      </dsp:txXfrm>
    </dsp:sp>
    <dsp:sp modelId="{11477A19-6F59-488F-BD44-5E3FBE8E3386}">
      <dsp:nvSpPr>
        <dsp:cNvPr id="4" name="右箭头 3"/>
        <dsp:cNvSpPr/>
      </dsp:nvSpPr>
      <dsp:spPr bwMode="white">
        <a:xfrm rot="5399999">
          <a:off x="1234847" y="718078"/>
          <a:ext cx="262711" cy="315254"/>
        </a:xfrm>
        <a:prstGeom prst="rightArrow">
          <a:avLst>
            <a:gd name="adj1" fmla="val 60000"/>
            <a:gd name="adj2" fmla="val 50000"/>
          </a:avLst>
        </a:prstGeom>
      </dsp:spPr>
      <dsp:style>
        <a:lnRef idx="0">
          <a:schemeClr val="dk1">
            <a:tint val="60000"/>
          </a:schemeClr>
        </a:lnRef>
        <a:fillRef idx="1">
          <a:schemeClr val="dk1">
            <a:tint val="60000"/>
          </a:schemeClr>
        </a:fillRef>
        <a:effectRef idx="0">
          <a:scrgbClr r="0" g="0" b="0"/>
        </a:effectRef>
        <a:fontRef idx="minor">
          <a:schemeClr val="lt1"/>
        </a:fontRef>
      </dsp:style>
      <dsp:txBody>
        <a:bodyPr rot="-5400000" vert="horz" wrap="square"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zh-CN" altLang="en-US" sz="2400">
            <a:solidFill>
              <a:schemeClr val="dk1"/>
            </a:solidFill>
            <a:latin typeface="微软雅黑" panose="020B0503020204020204" pitchFamily="34" charset="-122"/>
            <a:ea typeface="微软雅黑" panose="020B0503020204020204" pitchFamily="34" charset="-122"/>
          </a:endParaRPr>
        </a:p>
      </dsp:txBody>
      <dsp:txXfrm rot="5399999">
        <a:off x="1234847" y="718078"/>
        <a:ext cx="262711" cy="315254"/>
      </dsp:txXfrm>
    </dsp:sp>
    <dsp:sp modelId="{353C71C7-5E8B-4565-86BF-B755B524B25E}">
      <dsp:nvSpPr>
        <dsp:cNvPr id="5" name="圆角矩形 4"/>
        <dsp:cNvSpPr/>
      </dsp:nvSpPr>
      <dsp:spPr bwMode="white">
        <a:xfrm>
          <a:off x="735695" y="1050846"/>
          <a:ext cx="1261015" cy="700564"/>
        </a:xfrm>
        <a:prstGeom prst="roundRect">
          <a:avLst>
            <a:gd name="adj" fmla="val 10000"/>
          </a:avLst>
        </a:prstGeom>
      </dsp:spPr>
      <dsp:style>
        <a:lnRef idx="2">
          <a:schemeClr val="dk1">
            <a:shade val="80000"/>
          </a:schemeClr>
        </a:lnRef>
        <a:fillRef idx="1">
          <a:schemeClr val="lt1"/>
        </a:fillRef>
        <a:effectRef idx="0">
          <a:scrgbClr r="0" g="0" b="0"/>
        </a:effectRef>
        <a:fontRef idx="minor">
          <a:schemeClr val="lt1"/>
        </a:fontRef>
      </dsp:style>
      <dsp:txBody>
        <a:bodyPr vert="horz" wrap="square"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solidFill>
                <a:schemeClr val="dk1"/>
              </a:solidFill>
              <a:latin typeface="微软雅黑" panose="020B0503020204020204" pitchFamily="34" charset="-122"/>
              <a:ea typeface="微软雅黑" panose="020B0503020204020204" pitchFamily="34" charset="-122"/>
            </a:rPr>
            <a:t>筛选</a:t>
          </a:r>
          <a:endParaRPr lang="zh-CN" altLang="en-US" sz="2400">
            <a:solidFill>
              <a:schemeClr val="dk1"/>
            </a:solidFill>
            <a:latin typeface="微软雅黑" panose="020B0503020204020204" pitchFamily="34" charset="-122"/>
            <a:ea typeface="微软雅黑" panose="020B0503020204020204" pitchFamily="34" charset="-122"/>
          </a:endParaRPr>
        </a:p>
      </dsp:txBody>
      <dsp:txXfrm>
        <a:off x="735695" y="1050846"/>
        <a:ext cx="1261015" cy="700564"/>
      </dsp:txXfrm>
    </dsp:sp>
    <dsp:sp modelId="{06ECC167-6368-4F79-84C6-65D90B9BC4A6}">
      <dsp:nvSpPr>
        <dsp:cNvPr id="6" name="右箭头 5"/>
        <dsp:cNvSpPr/>
      </dsp:nvSpPr>
      <dsp:spPr bwMode="white">
        <a:xfrm rot="5399999">
          <a:off x="1234847" y="1768923"/>
          <a:ext cx="262711" cy="315254"/>
        </a:xfrm>
        <a:prstGeom prst="rightArrow">
          <a:avLst>
            <a:gd name="adj1" fmla="val 60000"/>
            <a:gd name="adj2" fmla="val 50000"/>
          </a:avLst>
        </a:prstGeom>
      </dsp:spPr>
      <dsp:style>
        <a:lnRef idx="0">
          <a:schemeClr val="dk1">
            <a:tint val="60000"/>
          </a:schemeClr>
        </a:lnRef>
        <a:fillRef idx="1">
          <a:schemeClr val="dk1">
            <a:tint val="60000"/>
          </a:schemeClr>
        </a:fillRef>
        <a:effectRef idx="0">
          <a:scrgbClr r="0" g="0" b="0"/>
        </a:effectRef>
        <a:fontRef idx="minor">
          <a:schemeClr val="lt1"/>
        </a:fontRef>
      </dsp:style>
      <dsp:txBody>
        <a:bodyPr rot="-5400000" vert="horz" wrap="square" anchor="ctr"/>
        <a:lstStyle>
          <a:lvl1pPr algn="ctr">
            <a:defRPr sz="5500"/>
          </a:lvl1pPr>
          <a:lvl2pPr marL="285750" indent="-285750" algn="ctr">
            <a:defRPr sz="4200"/>
          </a:lvl2pPr>
          <a:lvl3pPr marL="571500" indent="-285750" algn="ctr">
            <a:defRPr sz="4200"/>
          </a:lvl3pPr>
          <a:lvl4pPr marL="857250" indent="-285750" algn="ctr">
            <a:defRPr sz="4200"/>
          </a:lvl4pPr>
          <a:lvl5pPr marL="1143000" indent="-285750" algn="ctr">
            <a:defRPr sz="4200"/>
          </a:lvl5pPr>
          <a:lvl6pPr marL="1428750" indent="-285750" algn="ctr">
            <a:defRPr sz="4200"/>
          </a:lvl6pPr>
          <a:lvl7pPr marL="1714500" indent="-285750" algn="ctr">
            <a:defRPr sz="4200"/>
          </a:lvl7pPr>
          <a:lvl8pPr marL="2000250" indent="-285750" algn="ctr">
            <a:defRPr sz="4200"/>
          </a:lvl8pPr>
          <a:lvl9pPr marL="2286000" indent="-285750" algn="ctr">
            <a:defRPr sz="4200"/>
          </a:lvl9pPr>
        </a:lstStyle>
        <a:p>
          <a:pPr lvl="0">
            <a:lnSpc>
              <a:spcPct val="100000"/>
            </a:lnSpc>
            <a:spcBef>
              <a:spcPct val="0"/>
            </a:spcBef>
            <a:spcAft>
              <a:spcPct val="35000"/>
            </a:spcAft>
          </a:pPr>
          <a:endParaRPr lang="zh-CN" altLang="en-US" sz="2400">
            <a:solidFill>
              <a:schemeClr val="dk1"/>
            </a:solidFill>
            <a:latin typeface="微软雅黑" panose="020B0503020204020204" pitchFamily="34" charset="-122"/>
            <a:ea typeface="微软雅黑" panose="020B0503020204020204" pitchFamily="34" charset="-122"/>
          </a:endParaRPr>
        </a:p>
      </dsp:txBody>
      <dsp:txXfrm rot="5399999">
        <a:off x="1234847" y="1768923"/>
        <a:ext cx="262711" cy="315254"/>
      </dsp:txXfrm>
    </dsp:sp>
    <dsp:sp modelId="{93DEFB83-998E-4F52-9267-01422D869D93}">
      <dsp:nvSpPr>
        <dsp:cNvPr id="7" name="圆角矩形 6"/>
        <dsp:cNvSpPr/>
      </dsp:nvSpPr>
      <dsp:spPr bwMode="white">
        <a:xfrm>
          <a:off x="735695" y="2101691"/>
          <a:ext cx="1261015" cy="700564"/>
        </a:xfrm>
        <a:prstGeom prst="roundRect">
          <a:avLst>
            <a:gd name="adj" fmla="val 10000"/>
          </a:avLst>
        </a:prstGeom>
      </dsp:spPr>
      <dsp:style>
        <a:lnRef idx="2">
          <a:schemeClr val="dk1">
            <a:shade val="80000"/>
          </a:schemeClr>
        </a:lnRef>
        <a:fillRef idx="1">
          <a:schemeClr val="lt1"/>
        </a:fillRef>
        <a:effectRef idx="0">
          <a:scrgbClr r="0" g="0" b="0"/>
        </a:effectRef>
        <a:fontRef idx="minor">
          <a:schemeClr val="lt1"/>
        </a:fontRef>
      </dsp:style>
      <dsp:txBody>
        <a:bodyPr vert="horz" wrap="square" lIns="91439" tIns="91439" rIns="91439" bIns="91439"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400">
              <a:solidFill>
                <a:schemeClr val="dk1"/>
              </a:solidFill>
              <a:latin typeface="微软雅黑" panose="020B0503020204020204" pitchFamily="34" charset="-122"/>
              <a:ea typeface="微软雅黑" panose="020B0503020204020204" pitchFamily="34" charset="-122"/>
            </a:rPr>
            <a:t>比较</a:t>
          </a:r>
          <a:endParaRPr lang="zh-CN" altLang="en-US" sz="2400">
            <a:solidFill>
              <a:schemeClr val="dk1"/>
            </a:solidFill>
            <a:latin typeface="微软雅黑" panose="020B0503020204020204" pitchFamily="34" charset="-122"/>
            <a:ea typeface="微软雅黑" panose="020B0503020204020204" pitchFamily="34" charset="-122"/>
          </a:endParaRPr>
        </a:p>
      </dsp:txBody>
      <dsp:txXfrm>
        <a:off x="735695" y="2101691"/>
        <a:ext cx="1261015" cy="700564"/>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rSet csTypeId="urn:microsoft.com/office/officeart/2005/8/colors/accent6_5"/>
        </dgm:pt>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5.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1"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5.xml"/></Relationships>
</file>

<file path=ppt/slideLayouts/_rels/slideLayout22.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5.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28.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8.xml"/></Relationships>
</file>

<file path=ppt/slideLayouts/_rels/slideLayout31.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8.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9.xml"/></Relationships>
</file>

<file path=ppt/slideLayouts/_rels/slideLayout34.xml.rels><?xml version="1.0" encoding="UTF-8" standalone="yes"?>
<Relationships xmlns="http://schemas.openxmlformats.org/package/2006/relationships"><Relationship Id="rId4" Type="http://schemas.microsoft.com/office/2007/relationships/hdphoto" Target="../media/image5.wdp"/><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9.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40" y="1122416"/>
            <a:ext cx="9144239" cy="2387711"/>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hasCustomPrompt="1"/>
          </p:nvPr>
        </p:nvSpPr>
        <p:spPr>
          <a:xfrm>
            <a:off x="1524040" y="3602206"/>
            <a:ext cx="9144239" cy="1655838"/>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165" indent="0" algn="ctr">
              <a:buNone/>
              <a:defRPr sz="1600"/>
            </a:lvl5pPr>
            <a:lvl6pPr marL="2285365" indent="0" algn="ctr">
              <a:buNone/>
              <a:defRPr sz="1600"/>
            </a:lvl6pPr>
            <a:lvl7pPr marL="2742565" indent="0" algn="ctr">
              <a:buNone/>
              <a:defRPr sz="1600"/>
            </a:lvl7pPr>
            <a:lvl8pPr marL="3199765" indent="0" algn="ctr">
              <a:buNone/>
              <a:defRPr sz="1600"/>
            </a:lvl8pPr>
            <a:lvl9pPr marL="3656965"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5127" y="365141"/>
            <a:ext cx="2628969" cy="581210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hasCustomPrompt="1"/>
          </p:nvPr>
        </p:nvSpPr>
        <p:spPr>
          <a:xfrm>
            <a:off x="838223" y="365141"/>
            <a:ext cx="7734502" cy="5812108"/>
          </a:xfrm>
        </p:spPr>
        <p:txBody>
          <a:bodyPr vert="eaVert"/>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5377" y="479846"/>
            <a:ext cx="8366821"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16"/>
            <a:ext cx="3126260" cy="569460"/>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4097" y="175636"/>
            <a:ext cx="838222" cy="742437"/>
            <a:chOff x="39833" y="101457"/>
            <a:chExt cx="838200" cy="742403"/>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39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24" y="206344"/>
            <a:ext cx="3050868" cy="547001"/>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6" y="0"/>
            <a:ext cx="12204193" cy="685831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5377" y="479846"/>
            <a:ext cx="8366821"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16"/>
            <a:ext cx="3126260" cy="569460"/>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4097" y="175636"/>
            <a:ext cx="838222" cy="742437"/>
            <a:chOff x="39833" y="101457"/>
            <a:chExt cx="838200" cy="742403"/>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39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24" y="206344"/>
            <a:ext cx="3050868" cy="547001"/>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6" y="0"/>
            <a:ext cx="12204193" cy="685831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5377" y="479846"/>
            <a:ext cx="8366821"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16"/>
            <a:ext cx="3126260" cy="569460"/>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4097" y="175636"/>
            <a:ext cx="838222" cy="742437"/>
            <a:chOff x="39833" y="101457"/>
            <a:chExt cx="838200" cy="742403"/>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39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24" y="206344"/>
            <a:ext cx="3050868" cy="547001"/>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6" y="0"/>
            <a:ext cx="12204193" cy="685831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5377" y="479846"/>
            <a:ext cx="8366821"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16"/>
            <a:ext cx="3126260" cy="569460"/>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4097" y="175636"/>
            <a:ext cx="838222" cy="742437"/>
            <a:chOff x="39833" y="101457"/>
            <a:chExt cx="838200" cy="742403"/>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39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24" y="206344"/>
            <a:ext cx="3050868" cy="547001"/>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6" y="0"/>
            <a:ext cx="12204193" cy="685831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5377" y="479846"/>
            <a:ext cx="8366821"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16"/>
            <a:ext cx="3126260" cy="569460"/>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4097" y="175636"/>
            <a:ext cx="838222" cy="742437"/>
            <a:chOff x="39833" y="101457"/>
            <a:chExt cx="838200" cy="742403"/>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39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24" y="206344"/>
            <a:ext cx="3050868" cy="547001"/>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6" y="0"/>
            <a:ext cx="12204193" cy="685831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5377" y="479846"/>
            <a:ext cx="8366821"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16"/>
            <a:ext cx="3126260" cy="569460"/>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4097" y="175636"/>
            <a:ext cx="838222" cy="742437"/>
            <a:chOff x="39833" y="101457"/>
            <a:chExt cx="838200" cy="742403"/>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39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24" y="206344"/>
            <a:ext cx="3050868" cy="547001"/>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6" y="0"/>
            <a:ext cx="12204193" cy="685831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73" y="1709818"/>
            <a:ext cx="10515874" cy="2852870"/>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1873" y="4589677"/>
            <a:ext cx="10515874" cy="1500256"/>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165" indent="0">
              <a:buNone/>
              <a:defRPr sz="1600">
                <a:solidFill>
                  <a:schemeClr val="tx1">
                    <a:tint val="75000"/>
                  </a:schemeClr>
                </a:solidFill>
              </a:defRPr>
            </a:lvl5pPr>
            <a:lvl6pPr marL="2285365" indent="0">
              <a:buNone/>
              <a:defRPr sz="1600">
                <a:solidFill>
                  <a:schemeClr val="tx1">
                    <a:tint val="75000"/>
                  </a:schemeClr>
                </a:solidFill>
              </a:defRPr>
            </a:lvl6pPr>
            <a:lvl7pPr marL="2742565" indent="0">
              <a:buNone/>
              <a:defRPr sz="1600">
                <a:solidFill>
                  <a:schemeClr val="tx1">
                    <a:tint val="75000"/>
                  </a:schemeClr>
                </a:solidFill>
              </a:defRPr>
            </a:lvl7pPr>
            <a:lvl8pPr marL="3199765" indent="0">
              <a:buNone/>
              <a:defRPr sz="1600">
                <a:solidFill>
                  <a:schemeClr val="tx1">
                    <a:tint val="75000"/>
                  </a:schemeClr>
                </a:solidFill>
              </a:defRPr>
            </a:lvl8pPr>
            <a:lvl9pPr marL="3656965" indent="0">
              <a:buNone/>
              <a:defRPr sz="1600">
                <a:solidFill>
                  <a:schemeClr val="tx1">
                    <a:tint val="75000"/>
                  </a:schemeClr>
                </a:solidFill>
              </a:defRPr>
            </a:lvl9pPr>
          </a:lstStyle>
          <a:p>
            <a:pPr lvl="0"/>
            <a:r>
              <a:rPr lang="zh-CN" altLang="en-US" smtClean="0"/>
              <a:t>编辑母版文本样式</a:t>
            </a:r>
            <a:endParaRPr lang="zh-CN" altLang="en-US" smtClean="0"/>
          </a:p>
        </p:txBody>
      </p:sp>
      <p:sp>
        <p:nvSpPr>
          <p:cNvPr id="4" name="日期占位符 3"/>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5377" y="479846"/>
            <a:ext cx="8366821"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16"/>
            <a:ext cx="3126260" cy="569460"/>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4097" y="175636"/>
            <a:ext cx="838222" cy="742437"/>
            <a:chOff x="39833" y="101457"/>
            <a:chExt cx="838200" cy="742403"/>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39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24" y="206344"/>
            <a:ext cx="3050868" cy="547001"/>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6" y="0"/>
            <a:ext cx="12204193" cy="685831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hexa.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spTree>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pPr>
              <a:defRPr/>
            </a:pPr>
            <a:fld id="{480435F3-CE51-FE47-901D-12AFFB0ECEA9}"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atin typeface="LiHei Pro" panose="020B0500000000000000" pitchFamily="34" charset="-122"/>
                <a:ea typeface="LiHei Pro" panose="020B0500000000000000" pitchFamily="34" charset="-122"/>
              </a:defRPr>
            </a:lvl1pPr>
          </a:lstStyle>
          <a:p>
            <a:pPr>
              <a:defRPr/>
            </a:pPr>
            <a:r>
              <a:rPr lang="en-US" smtClean="0">
                <a:solidFill>
                  <a:prstClr val="white">
                    <a:lumMod val="65000"/>
                  </a:prstClr>
                </a:solidFill>
              </a:rPr>
              <a:t>xiaoer.yanj.cn</a:t>
            </a:r>
            <a:endParaRPr lang="en-US" dirty="0">
              <a:solidFill>
                <a:prstClr val="white">
                  <a:lumMod val="65000"/>
                </a:prstClr>
              </a:solidFill>
            </a:endParaRPr>
          </a:p>
        </p:txBody>
      </p:sp>
      <p:sp>
        <p:nvSpPr>
          <p:cNvPr id="6" name="Slide Number Placeholder 5"/>
          <p:cNvSpPr>
            <a:spLocks noGrp="1"/>
          </p:cNvSpPr>
          <p:nvPr>
            <p:ph type="sldNum" sz="quarter" idx="12"/>
          </p:nvPr>
        </p:nvSpPr>
        <p:spPr/>
        <p:txBody>
          <a:bodyPr/>
          <a:lstStyle>
            <a:lvl1pPr>
              <a:defRPr sz="1400">
                <a:solidFill>
                  <a:schemeClr val="tx1">
                    <a:lumMod val="50000"/>
                    <a:lumOff val="50000"/>
                  </a:schemeClr>
                </a:solidFill>
                <a:latin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cxnSp>
        <p:nvCxnSpPr>
          <p:cNvPr id="7" name="直接连接符 6"/>
          <p:cNvCxnSpPr/>
          <p:nvPr userDrawn="1"/>
        </p:nvCxnSpPr>
        <p:spPr>
          <a:xfrm flipV="1">
            <a:off x="3025377" y="479846"/>
            <a:ext cx="8366821" cy="1"/>
          </a:xfrm>
          <a:prstGeom prst="line">
            <a:avLst/>
          </a:prstGeom>
          <a:ln w="19050">
            <a:solidFill>
              <a:schemeClr val="bg1">
                <a:lumMod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 name="组合 7"/>
          <p:cNvGrpSpPr/>
          <p:nvPr userDrawn="1"/>
        </p:nvGrpSpPr>
        <p:grpSpPr>
          <a:xfrm>
            <a:off x="1" y="195116"/>
            <a:ext cx="3126260" cy="569460"/>
            <a:chOff x="0" y="194743"/>
            <a:chExt cx="3126179" cy="569433"/>
          </a:xfrm>
        </p:grpSpPr>
        <p:sp>
          <p:nvSpPr>
            <p:cNvPr id="9" name="圆角矩形 8"/>
            <p:cNvSpPr/>
            <p:nvPr/>
          </p:nvSpPr>
          <p:spPr>
            <a:xfrm>
              <a:off x="173209" y="194743"/>
              <a:ext cx="2952970" cy="569433"/>
            </a:xfrm>
            <a:prstGeom prst="roundRect">
              <a:avLst>
                <a:gd name="adj" fmla="val 9976"/>
              </a:avLst>
            </a:prstGeom>
            <a:solidFill>
              <a:srgbClr val="01ACBE"/>
            </a:solidFill>
            <a:ln w="19050">
              <a:gradFill flip="none" rotWithShape="1">
                <a:gsLst>
                  <a:gs pos="88000">
                    <a:schemeClr val="bg1"/>
                  </a:gs>
                  <a:gs pos="0">
                    <a:schemeClr val="bg1">
                      <a:lumMod val="75000"/>
                    </a:schemeClr>
                  </a:gs>
                  <a:gs pos="71000">
                    <a:schemeClr val="bg1">
                      <a:lumMod val="85000"/>
                    </a:schemeClr>
                  </a:gs>
                  <a:gs pos="55000">
                    <a:schemeClr val="bg1"/>
                  </a:gs>
                  <a:gs pos="37000">
                    <a:schemeClr val="bg1">
                      <a:lumMod val="85000"/>
                    </a:schemeClr>
                  </a:gs>
                  <a:gs pos="22000">
                    <a:schemeClr val="bg1"/>
                  </a:gs>
                  <a:gs pos="100000">
                    <a:schemeClr val="bg1">
                      <a:lumMod val="75000"/>
                    </a:schemeClr>
                  </a:gs>
                </a:gsLst>
                <a:lin ang="1200000" scaled="0"/>
                <a:tileRect/>
              </a:gra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nvGrpSpPr>
            <p:cNvPr id="10" name="组合 9"/>
            <p:cNvGrpSpPr/>
            <p:nvPr/>
          </p:nvGrpSpPr>
          <p:grpSpPr>
            <a:xfrm>
              <a:off x="0" y="290669"/>
              <a:ext cx="424561" cy="355906"/>
              <a:chOff x="469900" y="728859"/>
              <a:chExt cx="424561" cy="355906"/>
            </a:xfrm>
          </p:grpSpPr>
          <p:sp>
            <p:nvSpPr>
              <p:cNvPr id="11" name="椭圆 10"/>
              <p:cNvSpPr/>
              <p:nvPr/>
            </p:nvSpPr>
            <p:spPr>
              <a:xfrm rot="16200000">
                <a:off x="738264" y="928568"/>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椭圆 11"/>
              <p:cNvSpPr/>
              <p:nvPr/>
            </p:nvSpPr>
            <p:spPr>
              <a:xfrm rot="16200000">
                <a:off x="752463" y="942770"/>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椭圆 12"/>
              <p:cNvSpPr/>
              <p:nvPr/>
            </p:nvSpPr>
            <p:spPr>
              <a:xfrm rot="16200000">
                <a:off x="738264" y="728860"/>
                <a:ext cx="156198" cy="156196"/>
              </a:xfrm>
              <a:prstGeom prst="ellipse">
                <a:avLst/>
              </a:prstGeom>
              <a:gradFill>
                <a:gsLst>
                  <a:gs pos="75000">
                    <a:schemeClr val="bg1">
                      <a:lumMod val="95000"/>
                    </a:schemeClr>
                  </a:gs>
                  <a:gs pos="55000">
                    <a:schemeClr val="bg1">
                      <a:lumMod val="65000"/>
                    </a:schemeClr>
                  </a:gs>
                  <a:gs pos="35000">
                    <a:schemeClr val="bg1">
                      <a:lumMod val="95000"/>
                    </a:schemeClr>
                  </a:gs>
                  <a:gs pos="17000">
                    <a:schemeClr val="bg1">
                      <a:lumMod val="65000"/>
                    </a:schemeClr>
                  </a:gs>
                  <a:gs pos="0">
                    <a:schemeClr val="bg1"/>
                  </a:gs>
                  <a:gs pos="100000">
                    <a:schemeClr val="bg1">
                      <a:lumMod val="65000"/>
                    </a:schemeClr>
                  </a:gs>
                </a:gsLst>
                <a:lin ang="2700000" scaled="1"/>
              </a:gradFill>
              <a:ln>
                <a:noFill/>
              </a:ln>
              <a:effectLst>
                <a:outerShdw blurRad="12700" dist="127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椭圆 13"/>
              <p:cNvSpPr/>
              <p:nvPr/>
            </p:nvSpPr>
            <p:spPr>
              <a:xfrm rot="16200000">
                <a:off x="752463" y="743063"/>
                <a:ext cx="127798" cy="127797"/>
              </a:xfrm>
              <a:prstGeom prst="ellipse">
                <a:avLst/>
              </a:prstGeom>
              <a:solidFill>
                <a:schemeClr val="tx1">
                  <a:lumMod val="65000"/>
                  <a:lumOff val="35000"/>
                </a:schemeClr>
              </a:solidFill>
              <a:ln>
                <a:noFill/>
              </a:ln>
              <a:effectLst>
                <a:innerShdw blurRad="12700" dist="127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rot="16200000">
                <a:off x="636543" y="859458"/>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圆角矩形 15"/>
              <p:cNvSpPr/>
              <p:nvPr/>
            </p:nvSpPr>
            <p:spPr>
              <a:xfrm rot="16200000">
                <a:off x="636543" y="809416"/>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圆角矩形 16"/>
              <p:cNvSpPr/>
              <p:nvPr/>
            </p:nvSpPr>
            <p:spPr>
              <a:xfrm rot="16200000">
                <a:off x="636543" y="655035"/>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4000">
                      <a:schemeClr val="bg1">
                        <a:lumMod val="75000"/>
                      </a:schemeClr>
                    </a:gs>
                    <a:gs pos="78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圆角矩形 17"/>
              <p:cNvSpPr/>
              <p:nvPr/>
            </p:nvSpPr>
            <p:spPr>
              <a:xfrm rot="16200000">
                <a:off x="636543" y="604992"/>
                <a:ext cx="18656" cy="351942"/>
              </a:xfrm>
              <a:prstGeom prst="roundRect">
                <a:avLst>
                  <a:gd name="adj" fmla="val 50000"/>
                </a:avLst>
              </a:prstGeom>
              <a:gradFill>
                <a:gsLst>
                  <a:gs pos="74000">
                    <a:schemeClr val="bg1"/>
                  </a:gs>
                  <a:gs pos="52000">
                    <a:schemeClr val="bg1">
                      <a:lumMod val="85000"/>
                    </a:schemeClr>
                  </a:gs>
                  <a:gs pos="23000">
                    <a:schemeClr val="bg1">
                      <a:lumMod val="65000"/>
                    </a:schemeClr>
                  </a:gs>
                  <a:gs pos="0">
                    <a:schemeClr val="bg1">
                      <a:lumMod val="50000"/>
                    </a:schemeClr>
                  </a:gs>
                  <a:gs pos="100000">
                    <a:schemeClr val="bg1">
                      <a:lumMod val="65000"/>
                    </a:schemeClr>
                  </a:gs>
                </a:gsLst>
                <a:lin ang="5400000" scaled="1"/>
              </a:gradFill>
              <a:ln w="12700">
                <a:gradFill flip="none" rotWithShape="1">
                  <a:gsLst>
                    <a:gs pos="0">
                      <a:schemeClr val="bg1">
                        <a:lumMod val="65000"/>
                      </a:schemeClr>
                    </a:gs>
                    <a:gs pos="43000">
                      <a:schemeClr val="bg1">
                        <a:lumMod val="75000"/>
                      </a:schemeClr>
                    </a:gs>
                    <a:gs pos="79000">
                      <a:schemeClr val="bg1"/>
                    </a:gs>
                    <a:gs pos="61000">
                      <a:schemeClr val="bg1">
                        <a:lumMod val="100000"/>
                      </a:schemeClr>
                    </a:gs>
                    <a:gs pos="100000">
                      <a:schemeClr val="bg1">
                        <a:lumMod val="65000"/>
                      </a:schemeClr>
                    </a:gs>
                  </a:gsLst>
                  <a:lin ang="5400000" scaled="0"/>
                  <a:tileRect/>
                </a:gradFill>
              </a:ln>
              <a:effectLst>
                <a:outerShdw blurRad="254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grpSp>
      <p:grpSp>
        <p:nvGrpSpPr>
          <p:cNvPr id="19" name="组合 18"/>
          <p:cNvGrpSpPr/>
          <p:nvPr userDrawn="1"/>
        </p:nvGrpSpPr>
        <p:grpSpPr>
          <a:xfrm>
            <a:off x="11354097" y="175636"/>
            <a:ext cx="838222" cy="742437"/>
            <a:chOff x="39833" y="101457"/>
            <a:chExt cx="838200" cy="742403"/>
          </a:xfrm>
        </p:grpSpPr>
        <p:grpSp>
          <p:nvGrpSpPr>
            <p:cNvPr id="20" name="组合 19"/>
            <p:cNvGrpSpPr/>
            <p:nvPr userDrawn="1"/>
          </p:nvGrpSpPr>
          <p:grpSpPr>
            <a:xfrm>
              <a:off x="130195" y="101457"/>
              <a:ext cx="647560" cy="567974"/>
              <a:chOff x="257420" y="226345"/>
              <a:chExt cx="540747" cy="474289"/>
            </a:xfrm>
          </p:grpSpPr>
          <p:pic>
            <p:nvPicPr>
              <p:cNvPr id="22" name="图片 2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257420" y="226345"/>
                <a:ext cx="472830" cy="472830"/>
              </a:xfrm>
              <a:prstGeom prst="rect">
                <a:avLst/>
              </a:prstGeom>
            </p:spPr>
          </p:pic>
          <p:pic>
            <p:nvPicPr>
              <p:cNvPr id="23" name="图片 22"/>
              <p:cNvPicPr>
                <a:picLocks noChangeAspect="1"/>
              </p:cNvPicPr>
              <p:nvPr userDrawn="1"/>
            </p:nvPicPr>
            <p:blipFill rotWithShape="1">
              <a:blip r:embed="rId3">
                <a:grayscl/>
                <a:extLst>
                  <a:ext uri="{BEBA8EAE-BF5A-486C-A8C5-ECC9F3942E4B}">
                    <a14:imgProps xmlns:a14="http://schemas.microsoft.com/office/drawing/2010/main">
                      <a14:imgLayer r:embed="rId4">
                        <a14:imgEffect>
                          <a14:colorTemperature colorTemp="2000"/>
                        </a14:imgEffect>
                      </a14:imgLayer>
                    </a14:imgProps>
                  </a:ext>
                </a:extLst>
              </a:blip>
              <a:srcRect b="72279"/>
              <a:stretch>
                <a:fillRect/>
              </a:stretch>
            </p:blipFill>
            <p:spPr>
              <a:xfrm flipH="1">
                <a:off x="265701" y="654915"/>
                <a:ext cx="532466" cy="45719"/>
              </a:xfrm>
              <a:prstGeom prst="rect">
                <a:avLst/>
              </a:prstGeom>
            </p:spPr>
          </p:pic>
        </p:grpSp>
        <p:sp>
          <p:nvSpPr>
            <p:cNvPr id="21" name="文本框 20"/>
            <p:cNvSpPr txBox="1"/>
            <p:nvPr userDrawn="1"/>
          </p:nvSpPr>
          <p:spPr>
            <a:xfrm>
              <a:off x="39833" y="629875"/>
              <a:ext cx="838200" cy="21398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By </a:t>
              </a:r>
              <a:r>
                <a:rPr kumimoji="0" lang="zh-CN" altLang="en-US" sz="800" b="0" i="0" u="none" strike="noStrike" kern="1200" cap="none" spc="0" normalizeH="0" baseline="0" noProof="0" dirty="0" smtClean="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rPr>
                <a:t>杜小二</a:t>
              </a:r>
              <a:endParaRPr kumimoji="0" lang="zh-CN" altLang="en-US" sz="800" b="0" i="0" u="none" strike="noStrike" kern="1200" cap="none" spc="0" normalizeH="0" baseline="0" noProof="0" dirty="0">
                <a:ln>
                  <a:noFill/>
                </a:ln>
                <a:solidFill>
                  <a:prstClr val="black">
                    <a:lumMod val="65000"/>
                    <a:lumOff val="35000"/>
                  </a:prstClr>
                </a:solidFill>
                <a:effectLst/>
                <a:uLnTx/>
                <a:uFillTx/>
                <a:latin typeface="迷你简汉真广标" panose="02010609000101010101" pitchFamily="49" charset="-122"/>
                <a:ea typeface="迷你简汉真广标" panose="02010609000101010101" pitchFamily="49" charset="-122"/>
                <a:cs typeface="+mn-cs"/>
              </a:endParaRPr>
            </a:p>
          </p:txBody>
        </p:sp>
      </p:grpSp>
      <p:sp>
        <p:nvSpPr>
          <p:cNvPr id="24" name="标题占位符 1"/>
          <p:cNvSpPr>
            <a:spLocks noGrp="1"/>
          </p:cNvSpPr>
          <p:nvPr>
            <p:ph type="title"/>
          </p:nvPr>
        </p:nvSpPr>
        <p:spPr>
          <a:xfrm>
            <a:off x="416324" y="206344"/>
            <a:ext cx="3050868" cy="547001"/>
          </a:xfrm>
          <a:prstGeom prst="rect">
            <a:avLst/>
          </a:prstGeom>
        </p:spPr>
        <p:txBody>
          <a:bodyPr vert="horz" lIns="91436" tIns="45718" rIns="91436" bIns="45718" rtlCol="0" anchor="ctr">
            <a:normAutofit/>
          </a:bodyPr>
          <a:lstStyle>
            <a:lvl1pPr>
              <a:defRPr sz="1800">
                <a:solidFill>
                  <a:schemeClr val="bg1"/>
                </a:solidFill>
                <a:latin typeface="迷你简汉真广标" panose="02010609000101010101" pitchFamily="49" charset="-122"/>
                <a:ea typeface="迷你简汉真广标" panose="02010609000101010101" pitchFamily="49"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hf hdr="0" dt="0"/>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Rectangle 13"/>
          <p:cNvSpPr/>
          <p:nvPr userDrawn="1"/>
        </p:nvSpPr>
        <p:spPr>
          <a:xfrm>
            <a:off x="-8906" y="0"/>
            <a:ext cx="12204193" cy="6858318"/>
          </a:xfrm>
          <a:prstGeom prst="rect">
            <a:avLst/>
          </a:prstGeom>
          <a:gradFill flip="none" rotWithShape="1">
            <a:gsLst>
              <a:gs pos="0">
                <a:srgbClr val="77458B"/>
              </a:gs>
              <a:gs pos="100000">
                <a:srgbClr val="4F2D5D"/>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b="0" i="0" u="none" strike="noStrike" kern="1200" cap="none" spc="0" normalizeH="0" baseline="0" noProof="0" dirty="0">
              <a:ln>
                <a:noFill/>
              </a:ln>
              <a:solidFill>
                <a:srgbClr val="F34F57"/>
              </a:solidFill>
              <a:effectLst/>
              <a:uLnTx/>
              <a:uFillTx/>
              <a:latin typeface="Calibri" panose="020F0502020204030204"/>
              <a:ea typeface="+mn-ea"/>
              <a:cs typeface="+mn-cs"/>
            </a:endParaRPr>
          </a:p>
        </p:txBody>
      </p:sp>
      <p:sp>
        <p:nvSpPr>
          <p:cNvPr id="3" name="日期占位符 2"/>
          <p:cNvSpPr>
            <a:spLocks noGrp="1"/>
          </p:cNvSpPr>
          <p:nvPr>
            <p:ph type="dt" sz="half" idx="10"/>
          </p:nvPr>
        </p:nvSpPr>
        <p:spPr/>
        <p:txBody>
          <a:body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25" y="2130527"/>
            <a:ext cx="10363470" cy="1470093"/>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49" y="3886380"/>
            <a:ext cx="8534623" cy="1752681"/>
          </a:xfrm>
        </p:spPr>
        <p:txBody>
          <a:bodyPr/>
          <a:lstStyle>
            <a:lvl1pPr marL="0" indent="0" algn="ctr">
              <a:buNone/>
              <a:defRPr>
                <a:solidFill>
                  <a:schemeClr val="tx1">
                    <a:tint val="75000"/>
                  </a:schemeClr>
                </a:solidFill>
              </a:defRPr>
            </a:lvl1pPr>
            <a:lvl2pPr marL="609600" indent="0" algn="ctr">
              <a:buNone/>
              <a:defRPr>
                <a:solidFill>
                  <a:schemeClr val="tx1">
                    <a:tint val="75000"/>
                  </a:schemeClr>
                </a:solidFill>
              </a:defRPr>
            </a:lvl2pPr>
            <a:lvl3pPr marL="1219200" indent="0" algn="ctr">
              <a:buNone/>
              <a:defRPr>
                <a:solidFill>
                  <a:schemeClr val="tx1">
                    <a:tint val="75000"/>
                  </a:schemeClr>
                </a:solidFill>
              </a:defRPr>
            </a:lvl3pPr>
            <a:lvl4pPr marL="1828165" indent="0" algn="ctr">
              <a:buNone/>
              <a:defRPr>
                <a:solidFill>
                  <a:schemeClr val="tx1">
                    <a:tint val="75000"/>
                  </a:schemeClr>
                </a:solidFill>
              </a:defRPr>
            </a:lvl4pPr>
            <a:lvl5pPr marL="2437765" indent="0" algn="ctr">
              <a:buNone/>
              <a:defRPr>
                <a:solidFill>
                  <a:schemeClr val="tx1">
                    <a:tint val="75000"/>
                  </a:schemeClr>
                </a:solidFill>
              </a:defRPr>
            </a:lvl5pPr>
            <a:lvl6pPr marL="3047365" indent="0" algn="ctr">
              <a:buNone/>
              <a:defRPr>
                <a:solidFill>
                  <a:schemeClr val="tx1">
                    <a:tint val="75000"/>
                  </a:schemeClr>
                </a:solidFill>
              </a:defRPr>
            </a:lvl6pPr>
            <a:lvl7pPr marL="3656965" indent="0" algn="ctr">
              <a:buNone/>
              <a:defRPr>
                <a:solidFill>
                  <a:schemeClr val="tx1">
                    <a:tint val="75000"/>
                  </a:schemeClr>
                </a:solidFill>
              </a:defRPr>
            </a:lvl7pPr>
            <a:lvl8pPr marL="4266565" indent="0" algn="ctr">
              <a:buNone/>
              <a:defRPr>
                <a:solidFill>
                  <a:schemeClr val="tx1">
                    <a:tint val="75000"/>
                  </a:schemeClr>
                </a:solidFill>
              </a:defRPr>
            </a:lvl8pPr>
            <a:lvl9pPr marL="4876165"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110" y="4407107"/>
            <a:ext cx="10363470" cy="1362138"/>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3110" y="2906849"/>
            <a:ext cx="10363470" cy="1500256"/>
          </a:xfrm>
        </p:spPr>
        <p:txBody>
          <a:bodyPr anchor="b"/>
          <a:lstStyle>
            <a:lvl1pPr marL="0" indent="0">
              <a:buNone/>
              <a:defRPr sz="2700">
                <a:solidFill>
                  <a:schemeClr val="tx1">
                    <a:tint val="75000"/>
                  </a:schemeClr>
                </a:solidFill>
              </a:defRPr>
            </a:lvl1pPr>
            <a:lvl2pPr marL="609600" indent="0">
              <a:buNone/>
              <a:defRPr sz="2400">
                <a:solidFill>
                  <a:schemeClr val="tx1">
                    <a:tint val="75000"/>
                  </a:schemeClr>
                </a:solidFill>
              </a:defRPr>
            </a:lvl2pPr>
            <a:lvl3pPr marL="1219200" indent="0">
              <a:buNone/>
              <a:defRPr sz="2200">
                <a:solidFill>
                  <a:schemeClr val="tx1">
                    <a:tint val="75000"/>
                  </a:schemeClr>
                </a:solidFill>
              </a:defRPr>
            </a:lvl3pPr>
            <a:lvl4pPr marL="1828165" indent="0">
              <a:buNone/>
              <a:defRPr sz="1900">
                <a:solidFill>
                  <a:schemeClr val="tx1">
                    <a:tint val="75000"/>
                  </a:schemeClr>
                </a:solidFill>
              </a:defRPr>
            </a:lvl4pPr>
            <a:lvl5pPr marL="2437765" indent="0">
              <a:buNone/>
              <a:defRPr sz="1900">
                <a:solidFill>
                  <a:schemeClr val="tx1">
                    <a:tint val="75000"/>
                  </a:schemeClr>
                </a:solidFill>
              </a:defRPr>
            </a:lvl5pPr>
            <a:lvl6pPr marL="3047365" indent="0">
              <a:buNone/>
              <a:defRPr sz="1900">
                <a:solidFill>
                  <a:schemeClr val="tx1">
                    <a:tint val="75000"/>
                  </a:schemeClr>
                </a:solidFill>
              </a:defRPr>
            </a:lvl6pPr>
            <a:lvl7pPr marL="3656965" indent="0">
              <a:buNone/>
              <a:defRPr sz="1900">
                <a:solidFill>
                  <a:schemeClr val="tx1">
                    <a:tint val="75000"/>
                  </a:schemeClr>
                </a:solidFill>
              </a:defRPr>
            </a:lvl7pPr>
            <a:lvl8pPr marL="4266565" indent="0">
              <a:buNone/>
              <a:defRPr sz="1900">
                <a:solidFill>
                  <a:schemeClr val="tx1">
                    <a:tint val="75000"/>
                  </a:schemeClr>
                </a:solidFill>
              </a:defRPr>
            </a:lvl8pPr>
            <a:lvl9pPr marL="4876165" indent="0">
              <a:buNone/>
              <a:defRPr sz="19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617" y="1600276"/>
            <a:ext cx="5384940" cy="4526173"/>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97762" y="1600276"/>
            <a:ext cx="5384940" cy="4526173"/>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hasCustomPrompt="1"/>
          </p:nvPr>
        </p:nvSpPr>
        <p:spPr>
          <a:xfrm>
            <a:off x="838222" y="1825710"/>
            <a:ext cx="5181736" cy="435154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hasCustomPrompt="1"/>
          </p:nvPr>
        </p:nvSpPr>
        <p:spPr>
          <a:xfrm>
            <a:off x="6172360" y="1825710"/>
            <a:ext cx="5181736" cy="4351540"/>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17" y="1535185"/>
            <a:ext cx="5387058" cy="639793"/>
          </a:xfrm>
        </p:spPr>
        <p:txBody>
          <a:bodyPr anchor="b"/>
          <a:lstStyle>
            <a:lvl1pPr marL="0" indent="0">
              <a:buNone/>
              <a:defRPr sz="3200" b="1"/>
            </a:lvl1pPr>
            <a:lvl2pPr marL="609600" indent="0">
              <a:buNone/>
              <a:defRPr sz="2700" b="1"/>
            </a:lvl2pPr>
            <a:lvl3pPr marL="1219200" indent="0">
              <a:buNone/>
              <a:defRPr sz="2400" b="1"/>
            </a:lvl3pPr>
            <a:lvl4pPr marL="1828165" indent="0">
              <a:buNone/>
              <a:defRPr sz="2200" b="1"/>
            </a:lvl4pPr>
            <a:lvl5pPr marL="2437765" indent="0">
              <a:buNone/>
              <a:defRPr sz="2200" b="1"/>
            </a:lvl5pPr>
            <a:lvl6pPr marL="3047365" indent="0">
              <a:buNone/>
              <a:defRPr sz="2200" b="1"/>
            </a:lvl6pPr>
            <a:lvl7pPr marL="3656965" indent="0">
              <a:buNone/>
              <a:defRPr sz="2200" b="1"/>
            </a:lvl7pPr>
            <a:lvl8pPr marL="4266565" indent="0">
              <a:buNone/>
              <a:defRPr sz="2200" b="1"/>
            </a:lvl8pPr>
            <a:lvl9pPr marL="4876165" indent="0">
              <a:buNone/>
              <a:defRPr sz="22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609617" y="2174977"/>
            <a:ext cx="5387058" cy="3951471"/>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93535" y="1535185"/>
            <a:ext cx="5389174" cy="639793"/>
          </a:xfrm>
        </p:spPr>
        <p:txBody>
          <a:bodyPr anchor="b"/>
          <a:lstStyle>
            <a:lvl1pPr marL="0" indent="0">
              <a:buNone/>
              <a:defRPr sz="3200" b="1"/>
            </a:lvl1pPr>
            <a:lvl2pPr marL="609600" indent="0">
              <a:buNone/>
              <a:defRPr sz="2700" b="1"/>
            </a:lvl2pPr>
            <a:lvl3pPr marL="1219200" indent="0">
              <a:buNone/>
              <a:defRPr sz="2400" b="1"/>
            </a:lvl3pPr>
            <a:lvl4pPr marL="1828165" indent="0">
              <a:buNone/>
              <a:defRPr sz="2200" b="1"/>
            </a:lvl4pPr>
            <a:lvl5pPr marL="2437765" indent="0">
              <a:buNone/>
              <a:defRPr sz="2200" b="1"/>
            </a:lvl5pPr>
            <a:lvl6pPr marL="3047365" indent="0">
              <a:buNone/>
              <a:defRPr sz="2200" b="1"/>
            </a:lvl6pPr>
            <a:lvl7pPr marL="3656965" indent="0">
              <a:buNone/>
              <a:defRPr sz="2200" b="1"/>
            </a:lvl7pPr>
            <a:lvl8pPr marL="4266565" indent="0">
              <a:buNone/>
              <a:defRPr sz="2200" b="1"/>
            </a:lvl8pPr>
            <a:lvl9pPr marL="4876165" indent="0">
              <a:buNone/>
              <a:defRPr sz="22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93535" y="2174977"/>
            <a:ext cx="5389174" cy="3951471"/>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663" y="1031306"/>
            <a:ext cx="9912993" cy="42892"/>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6" name="圆角矩形 5"/>
          <p:cNvSpPr/>
          <p:nvPr userDrawn="1"/>
        </p:nvSpPr>
        <p:spPr>
          <a:xfrm>
            <a:off x="5900211" y="6452198"/>
            <a:ext cx="391899" cy="22011"/>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19" tIns="45709" rIns="91419" bIns="45709"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srgbClr val="FFFFFF"/>
              </a:solidFill>
              <a:effectLst/>
              <a:uLnTx/>
              <a:uFillTx/>
              <a:latin typeface="Calibri" panose="020F0502020204030204"/>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3722" y="6396523"/>
            <a:ext cx="2844875" cy="365142"/>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19" y="273062"/>
            <a:ext cx="4011189" cy="1162105"/>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858" y="273066"/>
            <a:ext cx="6815845" cy="5853384"/>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nvPr>
        </p:nvSpPr>
        <p:spPr>
          <a:xfrm>
            <a:off x="609619" y="1435171"/>
            <a:ext cx="4011189" cy="4691280"/>
          </a:xfrm>
        </p:spPr>
        <p:txBody>
          <a:bodyPr/>
          <a:lstStyle>
            <a:lvl1pPr marL="0" indent="0">
              <a:buNone/>
              <a:defRPr sz="1900"/>
            </a:lvl1pPr>
            <a:lvl2pPr marL="609600" indent="0">
              <a:buNone/>
              <a:defRPr sz="1600"/>
            </a:lvl2pPr>
            <a:lvl3pPr marL="1219200" indent="0">
              <a:buNone/>
              <a:defRPr sz="1400"/>
            </a:lvl3pPr>
            <a:lvl4pPr marL="1828165"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79" y="4800825"/>
            <a:ext cx="7315391" cy="566765"/>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779" y="612805"/>
            <a:ext cx="7315391" cy="4114991"/>
          </a:xfrm>
        </p:spPr>
        <p:txBody>
          <a:bodyPr/>
          <a:lstStyle>
            <a:lvl1pPr marL="0" indent="0">
              <a:buNone/>
              <a:defRPr sz="4300"/>
            </a:lvl1pPr>
            <a:lvl2pPr marL="609600" indent="0">
              <a:buNone/>
              <a:defRPr sz="3800"/>
            </a:lvl2pPr>
            <a:lvl3pPr marL="1219200" indent="0">
              <a:buNone/>
              <a:defRPr sz="3200"/>
            </a:lvl3pPr>
            <a:lvl4pPr marL="1828165" indent="0">
              <a:buNone/>
              <a:defRPr sz="2700"/>
            </a:lvl4pPr>
            <a:lvl5pPr marL="2437765" indent="0">
              <a:buNone/>
              <a:defRPr sz="2700"/>
            </a:lvl5pPr>
            <a:lvl6pPr marL="3047365" indent="0">
              <a:buNone/>
              <a:defRPr sz="2700"/>
            </a:lvl6pPr>
            <a:lvl7pPr marL="3656965" indent="0">
              <a:buNone/>
              <a:defRPr sz="2700"/>
            </a:lvl7pPr>
            <a:lvl8pPr marL="4266565" indent="0">
              <a:buNone/>
              <a:defRPr sz="2700"/>
            </a:lvl8pPr>
            <a:lvl9pPr marL="4876165" indent="0">
              <a:buNone/>
              <a:defRPr sz="2700"/>
            </a:lvl9pPr>
          </a:lstStyle>
          <a:p>
            <a:endParaRPr lang="en-US" dirty="0"/>
          </a:p>
        </p:txBody>
      </p:sp>
      <p:sp>
        <p:nvSpPr>
          <p:cNvPr id="4" name="Text Placeholder 3"/>
          <p:cNvSpPr>
            <a:spLocks noGrp="1"/>
          </p:cNvSpPr>
          <p:nvPr>
            <p:ph type="body" sz="half" idx="2"/>
          </p:nvPr>
        </p:nvSpPr>
        <p:spPr>
          <a:xfrm>
            <a:off x="2389779" y="5367590"/>
            <a:ext cx="7315391" cy="804900"/>
          </a:xfrm>
        </p:spPr>
        <p:txBody>
          <a:bodyPr/>
          <a:lstStyle>
            <a:lvl1pPr marL="0" indent="0">
              <a:buNone/>
              <a:defRPr sz="1900"/>
            </a:lvl1pPr>
            <a:lvl2pPr marL="609600" indent="0">
              <a:buNone/>
              <a:defRPr sz="1600"/>
            </a:lvl2pPr>
            <a:lvl3pPr marL="1219200" indent="0">
              <a:buNone/>
              <a:defRPr sz="1400"/>
            </a:lvl3pPr>
            <a:lvl4pPr marL="1828165" indent="0">
              <a:buNone/>
              <a:defRPr sz="1200"/>
            </a:lvl4pPr>
            <a:lvl5pPr marL="2437765" indent="0">
              <a:buNone/>
              <a:defRPr sz="1200"/>
            </a:lvl5pPr>
            <a:lvl6pPr marL="3047365" indent="0">
              <a:buNone/>
              <a:defRPr sz="1200"/>
            </a:lvl6pPr>
            <a:lvl7pPr marL="3656965" indent="0">
              <a:buNone/>
              <a:defRPr sz="1200"/>
            </a:lvl7pPr>
            <a:lvl8pPr marL="4266565" indent="0">
              <a:buNone/>
              <a:defRPr sz="1200"/>
            </a:lvl8pPr>
            <a:lvl9pPr marL="4876165" indent="0">
              <a:buNone/>
              <a:defRPr sz="12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431" y="274653"/>
            <a:ext cx="2743272" cy="5851796"/>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617" y="274653"/>
            <a:ext cx="8026609" cy="5851796"/>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811" y="365143"/>
            <a:ext cx="10515874" cy="1325625"/>
          </a:xfrm>
        </p:spPr>
        <p:txBody>
          <a:bodyPr/>
          <a:lstStyle/>
          <a:p>
            <a:r>
              <a:rPr lang="zh-CN" altLang="en-US" smtClean="0"/>
              <a:t>单击此处编辑母版标题样式</a:t>
            </a:r>
            <a:endParaRPr lang="zh-CN" altLang="en-US"/>
          </a:p>
        </p:txBody>
      </p:sp>
      <p:sp>
        <p:nvSpPr>
          <p:cNvPr id="3" name="文本占位符 2"/>
          <p:cNvSpPr>
            <a:spLocks noGrp="1"/>
          </p:cNvSpPr>
          <p:nvPr>
            <p:ph type="body" idx="1" hasCustomPrompt="1"/>
          </p:nvPr>
        </p:nvSpPr>
        <p:spPr>
          <a:xfrm>
            <a:off x="839810" y="1681242"/>
            <a:ext cx="5157922" cy="8239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编辑母版文本样式</a:t>
            </a:r>
            <a:endParaRPr lang="zh-CN" altLang="en-US" smtClean="0"/>
          </a:p>
        </p:txBody>
      </p:sp>
      <p:sp>
        <p:nvSpPr>
          <p:cNvPr id="4" name="内容占位符 3"/>
          <p:cNvSpPr>
            <a:spLocks noGrp="1"/>
          </p:cNvSpPr>
          <p:nvPr>
            <p:ph sz="half" idx="2" hasCustomPrompt="1"/>
          </p:nvPr>
        </p:nvSpPr>
        <p:spPr>
          <a:xfrm>
            <a:off x="839810" y="2505192"/>
            <a:ext cx="5157922" cy="368475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nvPr>
        </p:nvSpPr>
        <p:spPr>
          <a:xfrm>
            <a:off x="6172362" y="1681242"/>
            <a:ext cx="5183323" cy="8239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165" indent="0">
              <a:buNone/>
              <a:defRPr sz="1600" b="1"/>
            </a:lvl5pPr>
            <a:lvl6pPr marL="2285365" indent="0">
              <a:buNone/>
              <a:defRPr sz="1600" b="1"/>
            </a:lvl6pPr>
            <a:lvl7pPr marL="2742565" indent="0">
              <a:buNone/>
              <a:defRPr sz="1600" b="1"/>
            </a:lvl7pPr>
            <a:lvl8pPr marL="3199765" indent="0">
              <a:buNone/>
              <a:defRPr sz="1600" b="1"/>
            </a:lvl8pPr>
            <a:lvl9pPr marL="3656965" indent="0">
              <a:buNone/>
              <a:defRPr sz="1600" b="1"/>
            </a:lvl9pPr>
          </a:lstStyle>
          <a:p>
            <a:pPr lvl="0"/>
            <a:r>
              <a:rPr lang="zh-CN" altLang="en-US" smtClean="0"/>
              <a:t>编辑母版文本样式</a:t>
            </a:r>
            <a:endParaRPr lang="zh-CN" altLang="en-US" smtClean="0"/>
          </a:p>
        </p:txBody>
      </p:sp>
      <p:sp>
        <p:nvSpPr>
          <p:cNvPr id="6" name="内容占位符 5"/>
          <p:cNvSpPr>
            <a:spLocks noGrp="1"/>
          </p:cNvSpPr>
          <p:nvPr>
            <p:ph sz="quarter" idx="4" hasCustomPrompt="1"/>
          </p:nvPr>
        </p:nvSpPr>
        <p:spPr>
          <a:xfrm>
            <a:off x="6172362" y="2505192"/>
            <a:ext cx="5183323" cy="3684759"/>
          </a:xfrm>
        </p:spPr>
        <p:txBody>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10" y="457222"/>
            <a:ext cx="3932339" cy="1600275"/>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hasCustomPrompt="1"/>
          </p:nvPr>
        </p:nvSpPr>
        <p:spPr>
          <a:xfrm>
            <a:off x="5183324" y="987471"/>
            <a:ext cx="6172361" cy="4873851"/>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hasCustomPrompt="1"/>
          </p:nvPr>
        </p:nvSpPr>
        <p:spPr>
          <a:xfrm>
            <a:off x="839810" y="2057496"/>
            <a:ext cx="3932339" cy="3811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810" y="457222"/>
            <a:ext cx="3932339" cy="1600275"/>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324" y="987471"/>
            <a:ext cx="6172361" cy="4873851"/>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165" indent="0">
              <a:buNone/>
              <a:defRPr sz="2000"/>
            </a:lvl5pPr>
            <a:lvl6pPr marL="2285365" indent="0">
              <a:buNone/>
              <a:defRPr sz="2000"/>
            </a:lvl6pPr>
            <a:lvl7pPr marL="2742565" indent="0">
              <a:buNone/>
              <a:defRPr sz="2000"/>
            </a:lvl7pPr>
            <a:lvl8pPr marL="3199765" indent="0">
              <a:buNone/>
              <a:defRPr sz="2000"/>
            </a:lvl8pPr>
            <a:lvl9pPr marL="3656965" indent="0">
              <a:buNone/>
              <a:defRPr sz="2000"/>
            </a:lvl9pPr>
          </a:lstStyle>
          <a:p>
            <a:endParaRPr lang="zh-CN" altLang="en-US"/>
          </a:p>
        </p:txBody>
      </p:sp>
      <p:sp>
        <p:nvSpPr>
          <p:cNvPr id="4" name="文本占位符 3"/>
          <p:cNvSpPr>
            <a:spLocks noGrp="1"/>
          </p:cNvSpPr>
          <p:nvPr>
            <p:ph type="body" sz="half" idx="2" hasCustomPrompt="1"/>
          </p:nvPr>
        </p:nvSpPr>
        <p:spPr>
          <a:xfrm>
            <a:off x="839810" y="2057496"/>
            <a:ext cx="3932339" cy="381176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165" indent="0">
              <a:buNone/>
              <a:defRPr sz="1000"/>
            </a:lvl5pPr>
            <a:lvl6pPr marL="2285365" indent="0">
              <a:buNone/>
              <a:defRPr sz="1000"/>
            </a:lvl6pPr>
            <a:lvl7pPr marL="2742565" indent="0">
              <a:buNone/>
              <a:defRPr sz="1000"/>
            </a:lvl7pPr>
            <a:lvl8pPr marL="3199765" indent="0">
              <a:buNone/>
              <a:defRPr sz="1000"/>
            </a:lvl8pPr>
            <a:lvl9pPr marL="3656965" indent="0">
              <a:buNone/>
              <a:defRPr sz="1000"/>
            </a:lvl9pPr>
          </a:lstStyle>
          <a:p>
            <a:pPr lvl="0"/>
            <a:r>
              <a:rPr lang="zh-CN" altLang="en-US" smtClean="0"/>
              <a:t>编辑母版文本样式</a:t>
            </a:r>
            <a:endParaRPr lang="zh-CN" altLang="en-US" smtClean="0"/>
          </a:p>
        </p:txBody>
      </p:sp>
      <p:sp>
        <p:nvSpPr>
          <p:cNvPr id="5" name="日期占位符 4"/>
          <p:cNvSpPr>
            <a:spLocks noGrp="1"/>
          </p:cNvSpPr>
          <p:nvPr>
            <p:ph type="dt" sz="half" idx="10"/>
          </p:nvPr>
        </p:nvSpPr>
        <p:spPr/>
        <p:txBody>
          <a:bodyPr/>
          <a:lstStyle/>
          <a:p>
            <a:fld id="{4C4388EF-52D1-4258-9BE5-BCD010C7D4D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44.xml"/><Relationship Id="rId8" Type="http://schemas.openxmlformats.org/officeDocument/2006/relationships/slideLayout" Target="../slideLayouts/slideLayout43.xml"/><Relationship Id="rId7" Type="http://schemas.openxmlformats.org/officeDocument/2006/relationships/slideLayout" Target="../slideLayouts/slideLayout42.xml"/><Relationship Id="rId6" Type="http://schemas.openxmlformats.org/officeDocument/2006/relationships/slideLayout" Target="../slideLayouts/slideLayout41.xml"/><Relationship Id="rId5" Type="http://schemas.openxmlformats.org/officeDocument/2006/relationships/slideLayout" Target="../slideLayouts/slideLayout40.xml"/><Relationship Id="rId4" Type="http://schemas.openxmlformats.org/officeDocument/2006/relationships/slideLayout" Target="../slideLayouts/slideLayout39.xml"/><Relationship Id="rId3" Type="http://schemas.openxmlformats.org/officeDocument/2006/relationships/slideLayout" Target="../slideLayouts/slideLayout38.xml"/><Relationship Id="rId2" Type="http://schemas.openxmlformats.org/officeDocument/2006/relationships/slideLayout" Target="../slideLayouts/slideLayout37.xml"/><Relationship Id="rId15" Type="http://schemas.openxmlformats.org/officeDocument/2006/relationships/theme" Target="../theme/theme10.xml"/><Relationship Id="rId14" Type="http://schemas.openxmlformats.org/officeDocument/2006/relationships/image" Target="../media/image1.jpeg"/><Relationship Id="rId13" Type="http://schemas.openxmlformats.org/officeDocument/2006/relationships/slideLayout" Target="../slideLayouts/slideLayout48.xml"/><Relationship Id="rId12" Type="http://schemas.openxmlformats.org/officeDocument/2006/relationships/slideLayout" Target="../slideLayouts/slideLayout47.xml"/><Relationship Id="rId11" Type="http://schemas.openxmlformats.org/officeDocument/2006/relationships/slideLayout" Target="../slideLayouts/slideLayout46.xml"/><Relationship Id="rId10" Type="http://schemas.openxmlformats.org/officeDocument/2006/relationships/slideLayout" Target="../slideLayouts/slideLayout45.xml"/><Relationship Id="rId1" Type="http://schemas.openxmlformats.org/officeDocument/2006/relationships/slideLayout" Target="../slideLayouts/slideLayout36.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6" Type="http://schemas.openxmlformats.org/officeDocument/2006/relationships/theme" Target="../theme/theme3.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17.xml"/><Relationship Id="rId2" Type="http://schemas.openxmlformats.org/officeDocument/2006/relationships/slideLayout" Target="../slideLayouts/slideLayout16.xml"/><Relationship Id="rId1" Type="http://schemas.openxmlformats.org/officeDocument/2006/relationships/slideLayout" Target="../slideLayouts/slideLayout15.xml"/></Relationships>
</file>

<file path=ppt/slideMasters/_rels/slideMaster4.xml.rels><?xml version="1.0" encoding="UTF-8" standalone="yes"?>
<Relationships xmlns="http://schemas.openxmlformats.org/package/2006/relationships"><Relationship Id="rId6" Type="http://schemas.openxmlformats.org/officeDocument/2006/relationships/theme" Target="../theme/theme4.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0.xml"/><Relationship Id="rId2" Type="http://schemas.openxmlformats.org/officeDocument/2006/relationships/slideLayout" Target="../slideLayouts/slideLayout19.xml"/><Relationship Id="rId1" Type="http://schemas.openxmlformats.org/officeDocument/2006/relationships/slideLayout" Target="../slideLayouts/slideLayout18.xml"/></Relationships>
</file>

<file path=ppt/slideMasters/_rels/slideMaster5.xml.rels><?xml version="1.0" encoding="UTF-8" standalone="yes"?>
<Relationships xmlns="http://schemas.openxmlformats.org/package/2006/relationships"><Relationship Id="rId6" Type="http://schemas.openxmlformats.org/officeDocument/2006/relationships/theme" Target="../theme/theme5.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s>
</file>

<file path=ppt/slideMasters/_rels/slideMaster6.xml.rels><?xml version="1.0" encoding="UTF-8" standalone="yes"?>
<Relationships xmlns="http://schemas.openxmlformats.org/package/2006/relationships"><Relationship Id="rId6" Type="http://schemas.openxmlformats.org/officeDocument/2006/relationships/theme" Target="../theme/theme6.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6.xml"/><Relationship Id="rId2" Type="http://schemas.openxmlformats.org/officeDocument/2006/relationships/slideLayout" Target="../slideLayouts/slideLayout25.xml"/><Relationship Id="rId1" Type="http://schemas.openxmlformats.org/officeDocument/2006/relationships/slideLayout" Target="../slideLayouts/slideLayout24.xml"/></Relationships>
</file>

<file path=ppt/slideMasters/_rels/slideMaster7.xml.rels><?xml version="1.0" encoding="UTF-8" standalone="yes"?>
<Relationships xmlns="http://schemas.openxmlformats.org/package/2006/relationships"><Relationship Id="rId6" Type="http://schemas.openxmlformats.org/officeDocument/2006/relationships/theme" Target="../theme/theme7.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29.xml"/><Relationship Id="rId2" Type="http://schemas.openxmlformats.org/officeDocument/2006/relationships/slideLayout" Target="../slideLayouts/slideLayout28.xml"/><Relationship Id="rId1" Type="http://schemas.openxmlformats.org/officeDocument/2006/relationships/slideLayout" Target="../slideLayouts/slideLayout27.xml"/></Relationships>
</file>

<file path=ppt/slideMasters/_rels/slideMaster8.xml.rels><?xml version="1.0" encoding="UTF-8" standalone="yes"?>
<Relationships xmlns="http://schemas.openxmlformats.org/package/2006/relationships"><Relationship Id="rId6" Type="http://schemas.openxmlformats.org/officeDocument/2006/relationships/theme" Target="../theme/theme8.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2.xml"/><Relationship Id="rId2" Type="http://schemas.openxmlformats.org/officeDocument/2006/relationships/slideLayout" Target="../slideLayouts/slideLayout31.xml"/><Relationship Id="rId1" Type="http://schemas.openxmlformats.org/officeDocument/2006/relationships/slideLayout" Target="../slideLayouts/slideLayout30.xml"/></Relationships>
</file>

<file path=ppt/slideMasters/_rels/slideMaster9.xml.rels><?xml version="1.0" encoding="UTF-8" standalone="yes"?>
<Relationships xmlns="http://schemas.openxmlformats.org/package/2006/relationships"><Relationship Id="rId6" Type="http://schemas.openxmlformats.org/officeDocument/2006/relationships/theme" Target="../theme/theme9.xml"/><Relationship Id="rId5" Type="http://schemas.openxmlformats.org/officeDocument/2006/relationships/image" Target="../media/image2.png"/><Relationship Id="rId4" Type="http://schemas.openxmlformats.org/officeDocument/2006/relationships/image" Target="../media/image1.jpeg"/><Relationship Id="rId3" Type="http://schemas.openxmlformats.org/officeDocument/2006/relationships/slideLayout" Target="../slideLayouts/slideLayout35.xml"/><Relationship Id="rId2" Type="http://schemas.openxmlformats.org/officeDocument/2006/relationships/slideLayout" Target="../slideLayouts/slideLayout34.xml"/><Relationship Id="rId1"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23" y="365143"/>
            <a:ext cx="10515874" cy="1325625"/>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23" y="1825710"/>
            <a:ext cx="10515874" cy="4351540"/>
          </a:xfrm>
          <a:prstGeom prst="rect">
            <a:avLst/>
          </a:prstGeom>
        </p:spPr>
        <p:txBody>
          <a:bodyPr vert="horz" lIns="91436" tIns="45718" rIns="91436" bIns="45718" rtlCol="0">
            <a:normAutofit/>
          </a:bodyPr>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23" y="6356646"/>
            <a:ext cx="2743272" cy="365142"/>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fld>
            <a:endParaRPr lang="zh-CN" altLang="en-US"/>
          </a:p>
        </p:txBody>
      </p:sp>
      <p:sp>
        <p:nvSpPr>
          <p:cNvPr id="5" name="页脚占位符 4"/>
          <p:cNvSpPr>
            <a:spLocks noGrp="1"/>
          </p:cNvSpPr>
          <p:nvPr>
            <p:ph type="ftr" sz="quarter" idx="3"/>
          </p:nvPr>
        </p:nvSpPr>
        <p:spPr>
          <a:xfrm>
            <a:off x="4038706" y="6356646"/>
            <a:ext cx="4114907" cy="365142"/>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825" y="6356646"/>
            <a:ext cx="2743272" cy="365142"/>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67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39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1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3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56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165" algn="l" defTabSz="914400" rtl="0" eaLnBrk="1" latinLnBrk="0" hangingPunct="1">
        <a:defRPr sz="1800" kern="1200">
          <a:solidFill>
            <a:schemeClr val="tx1"/>
          </a:solidFill>
          <a:latin typeface="+mn-lt"/>
          <a:ea typeface="+mn-ea"/>
          <a:cs typeface="+mn-cs"/>
        </a:defRPr>
      </a:lvl5pPr>
      <a:lvl6pPr marL="2285365" algn="l" defTabSz="914400" rtl="0" eaLnBrk="1" latinLnBrk="0" hangingPunct="1">
        <a:defRPr sz="1800" kern="1200">
          <a:solidFill>
            <a:schemeClr val="tx1"/>
          </a:solidFill>
          <a:latin typeface="+mn-lt"/>
          <a:ea typeface="+mn-ea"/>
          <a:cs typeface="+mn-cs"/>
        </a:defRPr>
      </a:lvl6pPr>
      <a:lvl7pPr marL="2742565" algn="l" defTabSz="914400" rtl="0" eaLnBrk="1" latinLnBrk="0" hangingPunct="1">
        <a:defRPr sz="1800" kern="1200">
          <a:solidFill>
            <a:schemeClr val="tx1"/>
          </a:solidFill>
          <a:latin typeface="+mn-lt"/>
          <a:ea typeface="+mn-ea"/>
          <a:cs typeface="+mn-cs"/>
        </a:defRPr>
      </a:lvl7pPr>
      <a:lvl8pPr marL="3199765" algn="l" defTabSz="914400" rtl="0" eaLnBrk="1" latinLnBrk="0" hangingPunct="1">
        <a:defRPr sz="1800" kern="1200">
          <a:solidFill>
            <a:schemeClr val="tx1"/>
          </a:solidFill>
          <a:latin typeface="+mn-lt"/>
          <a:ea typeface="+mn-ea"/>
          <a:cs typeface="+mn-cs"/>
        </a:defRPr>
      </a:lvl8pPr>
      <a:lvl9pPr marL="3656965"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16" y="274652"/>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6"/>
            <a:ext cx="10973087" cy="4526173"/>
          </a:xfrm>
          <a:prstGeom prst="rect">
            <a:avLst/>
          </a:prstGeom>
        </p:spPr>
        <p:txBody>
          <a:bodyPr vert="horz" lIns="91436" tIns="45718" rIns="91436" bIns="45718"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609616" y="6356648"/>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56648"/>
            <a:ext cx="3860900" cy="365142"/>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7828" y="6356648"/>
            <a:ext cx="2844875" cy="365142"/>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fld>
            <a:endParaRPr lang="en-US" dirty="0">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200" rtl="0" eaLnBrk="1" latinLnBrk="0" hangingPunct="1">
        <a:spcBef>
          <a:spcPct val="0"/>
        </a:spcBef>
        <a:buNone/>
        <a:defRPr sz="5900" kern="1200">
          <a:solidFill>
            <a:schemeClr val="tx1"/>
          </a:solidFill>
          <a:latin typeface="+mj-lt"/>
          <a:ea typeface="+mj-ea"/>
          <a:cs typeface="+mj-cs"/>
        </a:defRPr>
      </a:lvl1pPr>
    </p:titleStyle>
    <p:bodyStyle>
      <a:lvl1pPr marL="457200" indent="-457200" algn="l" defTabSz="121920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3800" kern="1200">
          <a:solidFill>
            <a:schemeClr val="tx1"/>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2" name="Title Placeholder 1"/>
          <p:cNvSpPr>
            <a:spLocks noGrp="1"/>
          </p:cNvSpPr>
          <p:nvPr>
            <p:ph type="title"/>
          </p:nvPr>
        </p:nvSpPr>
        <p:spPr>
          <a:xfrm>
            <a:off x="609616" y="355617"/>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7"/>
            <a:ext cx="10973087" cy="4165793"/>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7005" y="6043968"/>
            <a:ext cx="541790" cy="4798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1033" y="177809"/>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32832"/>
            <a:ext cx="3860900" cy="365142"/>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821" y="6274092"/>
            <a:ext cx="10465073" cy="196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3178" y="6144582"/>
            <a:ext cx="480013" cy="304815"/>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Lst>
  <p:timing>
    <p:tnLst>
      <p:par>
        <p:cTn id="1" dur="indefinite" restart="never" nodeType="tmRoot"/>
      </p:par>
    </p:tnLst>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2" name="Title Placeholder 1"/>
          <p:cNvSpPr>
            <a:spLocks noGrp="1"/>
          </p:cNvSpPr>
          <p:nvPr>
            <p:ph type="title"/>
          </p:nvPr>
        </p:nvSpPr>
        <p:spPr>
          <a:xfrm>
            <a:off x="609616" y="355617"/>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7"/>
            <a:ext cx="10973087" cy="4165793"/>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7005" y="6043968"/>
            <a:ext cx="541790" cy="4798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1033" y="177809"/>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32832"/>
            <a:ext cx="3860900" cy="365142"/>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821" y="6274092"/>
            <a:ext cx="10465073" cy="196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3178" y="6144582"/>
            <a:ext cx="480013" cy="304815"/>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Lst>
  <p:timing>
    <p:tnLst>
      <p:par>
        <p:cTn id="1" dur="indefinite" restart="never" nodeType="tmRoot"/>
      </p:par>
    </p:tnLst>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2" name="Title Placeholder 1"/>
          <p:cNvSpPr>
            <a:spLocks noGrp="1"/>
          </p:cNvSpPr>
          <p:nvPr>
            <p:ph type="title"/>
          </p:nvPr>
        </p:nvSpPr>
        <p:spPr>
          <a:xfrm>
            <a:off x="609616" y="355617"/>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7"/>
            <a:ext cx="10973087" cy="4165793"/>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7005" y="6043968"/>
            <a:ext cx="541790" cy="4798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1033" y="177809"/>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32832"/>
            <a:ext cx="3860900" cy="365142"/>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821" y="6274092"/>
            <a:ext cx="10465073" cy="196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3178" y="6144582"/>
            <a:ext cx="480013" cy="304815"/>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Lst>
  <p:timing>
    <p:tnLst>
      <p:par>
        <p:cTn id="1" dur="indefinite" restart="never" nodeType="tmRoot"/>
      </p:par>
    </p:tnLst>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2" name="Title Placeholder 1"/>
          <p:cNvSpPr>
            <a:spLocks noGrp="1"/>
          </p:cNvSpPr>
          <p:nvPr>
            <p:ph type="title"/>
          </p:nvPr>
        </p:nvSpPr>
        <p:spPr>
          <a:xfrm>
            <a:off x="609616" y="355617"/>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7"/>
            <a:ext cx="10973087" cy="4165793"/>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7005" y="6043968"/>
            <a:ext cx="541790" cy="4798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1033" y="177809"/>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32832"/>
            <a:ext cx="3860900" cy="365142"/>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821" y="6274092"/>
            <a:ext cx="10465073" cy="196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3178" y="6144582"/>
            <a:ext cx="480013" cy="304815"/>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Lst>
  <p:timing>
    <p:tnLst>
      <p:par>
        <p:cTn id="1" dur="indefinite" restart="never" nodeType="tmRoot"/>
      </p:par>
    </p:tnLst>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2" name="Title Placeholder 1"/>
          <p:cNvSpPr>
            <a:spLocks noGrp="1"/>
          </p:cNvSpPr>
          <p:nvPr>
            <p:ph type="title"/>
          </p:nvPr>
        </p:nvSpPr>
        <p:spPr>
          <a:xfrm>
            <a:off x="609616" y="355617"/>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7"/>
            <a:ext cx="10973087" cy="4165793"/>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7005" y="6043968"/>
            <a:ext cx="541790" cy="4798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1033" y="177809"/>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32832"/>
            <a:ext cx="3860900" cy="365142"/>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821" y="6274092"/>
            <a:ext cx="10465073" cy="196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3178" y="6144582"/>
            <a:ext cx="480013" cy="304815"/>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iming>
    <p:tnLst>
      <p:par>
        <p:cTn id="1" dur="indefinite" restart="never" nodeType="tmRoot"/>
      </p:par>
    </p:tnLst>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2" name="Title Placeholder 1"/>
          <p:cNvSpPr>
            <a:spLocks noGrp="1"/>
          </p:cNvSpPr>
          <p:nvPr>
            <p:ph type="title"/>
          </p:nvPr>
        </p:nvSpPr>
        <p:spPr>
          <a:xfrm>
            <a:off x="609616" y="355617"/>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7"/>
            <a:ext cx="10973087" cy="4165793"/>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7005" y="6043968"/>
            <a:ext cx="541790" cy="4798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1033" y="177809"/>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32832"/>
            <a:ext cx="3860900" cy="365142"/>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821" y="6274092"/>
            <a:ext cx="10465073" cy="196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3178" y="6144582"/>
            <a:ext cx="480013" cy="304815"/>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Lst>
  <p:timing>
    <p:tnLst>
      <p:par>
        <p:cTn id="1" dur="indefinite" restart="never" nodeType="tmRoot"/>
      </p:par>
    </p:tnLst>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2" name="Title Placeholder 1"/>
          <p:cNvSpPr>
            <a:spLocks noGrp="1"/>
          </p:cNvSpPr>
          <p:nvPr>
            <p:ph type="title"/>
          </p:nvPr>
        </p:nvSpPr>
        <p:spPr>
          <a:xfrm>
            <a:off x="609616" y="355617"/>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7"/>
            <a:ext cx="10973087" cy="4165793"/>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7005" y="6043968"/>
            <a:ext cx="541790" cy="4798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1033" y="177809"/>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32832"/>
            <a:ext cx="3860900" cy="365142"/>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821" y="6274092"/>
            <a:ext cx="10465073" cy="196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3178" y="6144582"/>
            <a:ext cx="480013" cy="304815"/>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Lst>
  <p:timing>
    <p:tnLst>
      <p:par>
        <p:cTn id="1" dur="indefinite" restart="never" nodeType="tmRoot"/>
      </p:par>
    </p:tnLst>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10" name="Picture 9" descr="hexa.png"/>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0"/>
            <a:ext cx="12192318" cy="6858318"/>
          </a:xfrm>
          <a:prstGeom prst="rect">
            <a:avLst/>
          </a:prstGeom>
        </p:spPr>
      </p:pic>
      <p:sp>
        <p:nvSpPr>
          <p:cNvPr id="2" name="Title Placeholder 1"/>
          <p:cNvSpPr>
            <a:spLocks noGrp="1"/>
          </p:cNvSpPr>
          <p:nvPr>
            <p:ph type="title"/>
          </p:nvPr>
        </p:nvSpPr>
        <p:spPr>
          <a:xfrm>
            <a:off x="609616" y="355617"/>
            <a:ext cx="10973087" cy="1143053"/>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616" y="1600277"/>
            <a:ext cx="10973087" cy="4165793"/>
          </a:xfrm>
          <a:prstGeom prst="rect">
            <a:avLst/>
          </a:prstGeom>
        </p:spPr>
        <p:txBody>
          <a:bodyPr vert="horz" lIns="91436" tIns="45718" rIns="91436" bIns="45718" rtlCol="0">
            <a:normAutofit/>
          </a:bodyPr>
          <a:lstStyle/>
          <a:p>
            <a:pPr lvl="0"/>
            <a:r>
              <a:rPr lang="en-US" dirty="0" smtClean="0"/>
              <a:t>Click to edit Master text styles</a:t>
            </a:r>
            <a:endParaRPr lang="en-US" dirty="0" smtClean="0"/>
          </a:p>
          <a:p>
            <a:pPr lvl="1"/>
            <a:r>
              <a:rPr lang="en-US" dirty="0" smtClean="0"/>
              <a:t>Second level</a:t>
            </a:r>
            <a:endParaRPr lang="en-US" dirty="0" smtClean="0"/>
          </a:p>
          <a:p>
            <a:pPr lvl="2"/>
            <a:r>
              <a:rPr lang="en-US" dirty="0" smtClean="0"/>
              <a:t>Third level</a:t>
            </a:r>
            <a:endParaRPr lang="en-US" dirty="0" smtClean="0"/>
          </a:p>
          <a:p>
            <a:pPr lvl="3"/>
            <a:r>
              <a:rPr lang="en-US" dirty="0" smtClean="0"/>
              <a:t>Fourth level</a:t>
            </a:r>
            <a:endParaRPr lang="en-US" dirty="0" smtClean="0"/>
          </a:p>
          <a:p>
            <a:pPr lvl="4"/>
            <a:r>
              <a:rPr lang="en-US" dirty="0" smtClean="0"/>
              <a:t>Fifth level</a:t>
            </a:r>
            <a:endParaRPr lang="en-US" dirty="0"/>
          </a:p>
        </p:txBody>
      </p:sp>
      <p:sp>
        <p:nvSpPr>
          <p:cNvPr id="11" name="Freeform 5"/>
          <p:cNvSpPr/>
          <p:nvPr userDrawn="1"/>
        </p:nvSpPr>
        <p:spPr bwMode="auto">
          <a:xfrm rot="5400000">
            <a:off x="11247005" y="6043968"/>
            <a:ext cx="541790" cy="479847"/>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gradFill flip="none" rotWithShape="1">
            <a:gsLst>
              <a:gs pos="100000">
                <a:schemeClr val="bg1">
                  <a:lumMod val="97000"/>
                </a:schemeClr>
              </a:gs>
              <a:gs pos="2000">
                <a:schemeClr val="bg1">
                  <a:lumMod val="83000"/>
                </a:schemeClr>
              </a:gs>
            </a:gsLst>
            <a:lin ang="18900000" scaled="0"/>
            <a:tileRect/>
          </a:gradFill>
          <a:ln w="12700">
            <a:gradFill flip="none" rotWithShape="1">
              <a:gsLst>
                <a:gs pos="0">
                  <a:schemeClr val="bg1"/>
                </a:gs>
                <a:gs pos="100000">
                  <a:schemeClr val="bg1">
                    <a:lumMod val="80000"/>
                  </a:schemeClr>
                </a:gs>
              </a:gsLst>
              <a:lin ang="18900000" scaled="0"/>
              <a:tileRect/>
            </a:gradFill>
          </a:ln>
          <a:effectLst>
            <a:outerShdw blurRad="165100" dist="76200" dir="2700000" algn="tl" rotWithShape="0">
              <a:prstClr val="black">
                <a:alpha val="30000"/>
              </a:prstClr>
            </a:outerShdw>
          </a:effectLst>
        </p:spPr>
        <p:txBody>
          <a:bodyPr vert="horz" wrap="square" lIns="91419" tIns="45709" rIns="91419" bIns="45709"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4" name="Date Placeholder 3"/>
          <p:cNvSpPr>
            <a:spLocks noGrp="1"/>
          </p:cNvSpPr>
          <p:nvPr>
            <p:ph type="dt" sz="half" idx="2"/>
          </p:nvPr>
        </p:nvSpPr>
        <p:spPr>
          <a:xfrm>
            <a:off x="8941033" y="177809"/>
            <a:ext cx="2844875" cy="365142"/>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A6620504-D840-6A40-90BC-6F3747762FA2}" type="datetime1">
              <a:rPr lang="en-US" smtClean="0">
                <a:solidFill>
                  <a:prstClr val="black">
                    <a:tint val="75000"/>
                  </a:prstClr>
                </a:solidFill>
              </a:rPr>
            </a:fld>
            <a:endParaRPr lang="en-US" dirty="0">
              <a:solidFill>
                <a:prstClr val="black">
                  <a:tint val="75000"/>
                </a:prstClr>
              </a:solidFill>
            </a:endParaRPr>
          </a:p>
        </p:txBody>
      </p:sp>
      <p:sp>
        <p:nvSpPr>
          <p:cNvPr id="5" name="Footer Placeholder 4"/>
          <p:cNvSpPr>
            <a:spLocks noGrp="1"/>
          </p:cNvSpPr>
          <p:nvPr>
            <p:ph type="ftr" sz="quarter" idx="3"/>
          </p:nvPr>
        </p:nvSpPr>
        <p:spPr>
          <a:xfrm>
            <a:off x="4165710" y="6332832"/>
            <a:ext cx="3860900" cy="365142"/>
          </a:xfrm>
          <a:prstGeom prst="rect">
            <a:avLst/>
          </a:prstGeom>
        </p:spPr>
        <p:txBody>
          <a:bodyPr vert="horz" lIns="91436" tIns="45718" rIns="91436" bIns="45718" rtlCol="0" anchor="ctr"/>
          <a:lstStyle>
            <a:lvl1pPr algn="ctr">
              <a:defRPr sz="1600">
                <a:solidFill>
                  <a:schemeClr val="bg1">
                    <a:lumMod val="65000"/>
                  </a:schemeClr>
                </a:solidFill>
              </a:defRPr>
            </a:lvl1pPr>
          </a:lstStyle>
          <a:p>
            <a:pPr>
              <a:defRPr/>
            </a:pPr>
            <a:r>
              <a:rPr lang="en-US" smtClean="0">
                <a:solidFill>
                  <a:prstClr val="white">
                    <a:lumMod val="65000"/>
                  </a:prstClr>
                </a:solidFill>
              </a:rPr>
              <a:t>WWW.DESIGNERSPARADISE.COM</a:t>
            </a:r>
            <a:endParaRPr lang="en-US" dirty="0">
              <a:solidFill>
                <a:prstClr val="white">
                  <a:lumMod val="65000"/>
                </a:prstClr>
              </a:solidFill>
            </a:endParaRPr>
          </a:p>
        </p:txBody>
      </p:sp>
      <p:cxnSp>
        <p:nvCxnSpPr>
          <p:cNvPr id="9" name="Straight Connector 8"/>
          <p:cNvCxnSpPr/>
          <p:nvPr userDrawn="1"/>
        </p:nvCxnSpPr>
        <p:spPr>
          <a:xfrm>
            <a:off x="812821" y="6274092"/>
            <a:ext cx="10465073" cy="19600"/>
          </a:xfrm>
          <a:prstGeom prst="line">
            <a:avLst/>
          </a:prstGeom>
          <a:ln w="9525" cmpd="sng">
            <a:solidFill>
              <a:schemeClr val="bg1">
                <a:lumMod val="75000"/>
              </a:schemeClr>
            </a:solidFill>
          </a:ln>
          <a:effectLst/>
        </p:spPr>
        <p:style>
          <a:lnRef idx="2">
            <a:schemeClr val="accent1"/>
          </a:lnRef>
          <a:fillRef idx="0">
            <a:schemeClr val="accent1"/>
          </a:fillRef>
          <a:effectRef idx="1">
            <a:schemeClr val="accent1"/>
          </a:effectRef>
          <a:fontRef idx="minor">
            <a:schemeClr val="tx1"/>
          </a:fontRef>
        </p:style>
      </p:cxnSp>
      <p:sp>
        <p:nvSpPr>
          <p:cNvPr id="6" name="Slide Number Placeholder 5"/>
          <p:cNvSpPr>
            <a:spLocks noGrp="1"/>
          </p:cNvSpPr>
          <p:nvPr>
            <p:ph type="sldNum" sz="quarter" idx="4"/>
          </p:nvPr>
        </p:nvSpPr>
        <p:spPr>
          <a:xfrm>
            <a:off x="11283178" y="6144582"/>
            <a:ext cx="480013" cy="304815"/>
          </a:xfrm>
          <a:prstGeom prst="rect">
            <a:avLst/>
          </a:prstGeom>
        </p:spPr>
        <p:txBody>
          <a:bodyPr vert="horz" lIns="91436" tIns="45718" rIns="91436" bIns="45718" rtlCol="0" anchor="ctr"/>
          <a:lstStyle>
            <a:lvl1pPr algn="ctr">
              <a:defRPr sz="1600" b="0">
                <a:solidFill>
                  <a:schemeClr val="tx1">
                    <a:lumMod val="50000"/>
                    <a:lumOff val="50000"/>
                  </a:schemeClr>
                </a:solidFill>
                <a:latin typeface="Impact" panose="020B0806030902050204" pitchFamily="34" charset="0"/>
                <a:ea typeface="Impact" panose="020B0806030902050204" pitchFamily="34" charset="0"/>
                <a:cs typeface="Impact" panose="020B0806030902050204" pitchFamily="34" charset="0"/>
              </a:defRPr>
            </a:lvl1pPr>
          </a:lstStyle>
          <a:p>
            <a:pPr>
              <a:defRPr/>
            </a:pPr>
            <a:fld id="{857B18ED-D931-45F4-8873-1BEDAB4DC03E}" type="slidenum">
              <a:rPr lang="en-US" smtClean="0">
                <a:solidFill>
                  <a:prstClr val="black">
                    <a:lumMod val="50000"/>
                    <a:lumOff val="50000"/>
                  </a:prstClr>
                </a:solidFill>
              </a:rPr>
            </a:fld>
            <a:endParaRPr lang="en-US" dirty="0">
              <a:solidFill>
                <a:prstClr val="black">
                  <a:lumMod val="50000"/>
                  <a:lumOff val="50000"/>
                </a:prstClr>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Lst>
  <p:timing>
    <p:tnLst>
      <p:par>
        <p:cTn id="1" dur="indefinite" restart="never" nodeType="tmRoot"/>
      </p:par>
    </p:tnLst>
  </p:timing>
  <p:hf hdr="0" ftr="0" dt="0"/>
  <p:txStyles>
    <p:titleStyle>
      <a:lvl1pPr algn="l" defTabSz="1219200" rtl="0" eaLnBrk="1" latinLnBrk="0" hangingPunct="1">
        <a:spcBef>
          <a:spcPct val="0"/>
        </a:spcBef>
        <a:buNone/>
        <a:defRPr sz="4600" kern="1200">
          <a:solidFill>
            <a:srgbClr val="17375E"/>
          </a:solidFill>
          <a:latin typeface="Signika"/>
          <a:ea typeface="Open Sans Extrabold" pitchFamily="34" charset="0"/>
          <a:cs typeface="Signika"/>
        </a:defRPr>
      </a:lvl1pPr>
    </p:titleStyle>
    <p:bodyStyle>
      <a:lvl1pPr marL="457200" indent="-457200" algn="l" defTabSz="1219200" rtl="0" eaLnBrk="1" latinLnBrk="0" hangingPunct="1">
        <a:spcBef>
          <a:spcPct val="20000"/>
        </a:spcBef>
        <a:buFont typeface="Arial" panose="020B0604020202020204" pitchFamily="34" charset="0"/>
        <a:buChar char="•"/>
        <a:defRPr sz="2700" kern="1200">
          <a:solidFill>
            <a:srgbClr val="17375E"/>
          </a:solidFill>
          <a:latin typeface="+mn-lt"/>
          <a:ea typeface="+mn-ea"/>
          <a:cs typeface="+mn-cs"/>
        </a:defRPr>
      </a:lvl1pPr>
      <a:lvl2pPr marL="990600" indent="-381000" algn="l" defTabSz="1219200" rtl="0" eaLnBrk="1" latinLnBrk="0" hangingPunct="1">
        <a:spcBef>
          <a:spcPct val="20000"/>
        </a:spcBef>
        <a:buFont typeface="Arial" panose="020B0604020202020204" pitchFamily="34" charset="0"/>
        <a:buChar char="–"/>
        <a:defRPr sz="2400" kern="1200">
          <a:solidFill>
            <a:srgbClr val="17375E"/>
          </a:solidFill>
          <a:latin typeface="+mn-lt"/>
          <a:ea typeface="+mn-ea"/>
          <a:cs typeface="+mn-cs"/>
        </a:defRPr>
      </a:lvl2pPr>
      <a:lvl3pPr marL="1524000" indent="-304800" algn="l" defTabSz="1219200" rtl="0" eaLnBrk="1" latinLnBrk="0" hangingPunct="1">
        <a:spcBef>
          <a:spcPct val="20000"/>
        </a:spcBef>
        <a:buFont typeface="Arial" panose="020B0604020202020204" pitchFamily="34" charset="0"/>
        <a:buChar char="•"/>
        <a:defRPr sz="2200" kern="1200">
          <a:solidFill>
            <a:srgbClr val="17375E"/>
          </a:solidFill>
          <a:latin typeface="+mn-lt"/>
          <a:ea typeface="+mn-ea"/>
          <a:cs typeface="+mn-cs"/>
        </a:defRPr>
      </a:lvl3pPr>
      <a:lvl4pPr marL="21329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4pPr>
      <a:lvl5pPr marL="2742565" indent="-304800" algn="l" defTabSz="1219200" rtl="0" eaLnBrk="1" latinLnBrk="0" hangingPunct="1">
        <a:spcBef>
          <a:spcPct val="20000"/>
        </a:spcBef>
        <a:buFont typeface="Arial" panose="020B0604020202020204" pitchFamily="34" charset="0"/>
        <a:buChar char="»"/>
        <a:defRPr sz="1900" kern="1200">
          <a:solidFill>
            <a:srgbClr val="17375E"/>
          </a:solidFill>
          <a:latin typeface="+mn-lt"/>
          <a:ea typeface="+mn-ea"/>
          <a:cs typeface="+mn-cs"/>
        </a:defRPr>
      </a:lvl5pPr>
      <a:lvl6pPr marL="33521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17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365"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0330" indent="-304800" algn="l" defTabSz="121920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165" algn="l" defTabSz="1219200" rtl="0" eaLnBrk="1" latinLnBrk="0" hangingPunct="1">
        <a:defRPr sz="2400" kern="1200">
          <a:solidFill>
            <a:schemeClr val="tx1"/>
          </a:solidFill>
          <a:latin typeface="+mn-lt"/>
          <a:ea typeface="+mn-ea"/>
          <a:cs typeface="+mn-cs"/>
        </a:defRPr>
      </a:lvl4pPr>
      <a:lvl5pPr marL="2437765" algn="l" defTabSz="1219200" rtl="0" eaLnBrk="1" latinLnBrk="0" hangingPunct="1">
        <a:defRPr sz="2400" kern="1200">
          <a:solidFill>
            <a:schemeClr val="tx1"/>
          </a:solidFill>
          <a:latin typeface="+mn-lt"/>
          <a:ea typeface="+mn-ea"/>
          <a:cs typeface="+mn-cs"/>
        </a:defRPr>
      </a:lvl5pPr>
      <a:lvl6pPr marL="3047365" algn="l" defTabSz="1219200" rtl="0" eaLnBrk="1" latinLnBrk="0" hangingPunct="1">
        <a:defRPr sz="2400" kern="1200">
          <a:solidFill>
            <a:schemeClr val="tx1"/>
          </a:solidFill>
          <a:latin typeface="+mn-lt"/>
          <a:ea typeface="+mn-ea"/>
          <a:cs typeface="+mn-cs"/>
        </a:defRPr>
      </a:lvl6pPr>
      <a:lvl7pPr marL="3656965" algn="l" defTabSz="1219200" rtl="0" eaLnBrk="1" latinLnBrk="0" hangingPunct="1">
        <a:defRPr sz="2400" kern="1200">
          <a:solidFill>
            <a:schemeClr val="tx1"/>
          </a:solidFill>
          <a:latin typeface="+mn-lt"/>
          <a:ea typeface="+mn-ea"/>
          <a:cs typeface="+mn-cs"/>
        </a:defRPr>
      </a:lvl7pPr>
      <a:lvl8pPr marL="4266565" algn="l" defTabSz="1219200" rtl="0" eaLnBrk="1" latinLnBrk="0" hangingPunct="1">
        <a:defRPr sz="2400" kern="1200">
          <a:solidFill>
            <a:schemeClr val="tx1"/>
          </a:solidFill>
          <a:latin typeface="+mn-lt"/>
          <a:ea typeface="+mn-ea"/>
          <a:cs typeface="+mn-cs"/>
        </a:defRPr>
      </a:lvl8pPr>
      <a:lvl9pPr marL="4876165"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43.xml"/><Relationship Id="rId2" Type="http://schemas.openxmlformats.org/officeDocument/2006/relationships/image" Target="../media/image7.png"/><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6.xml"/><Relationship Id="rId6" Type="http://schemas.openxmlformats.org/officeDocument/2006/relationships/slideLayout" Target="../slideLayouts/slideLayout43.xml"/><Relationship Id="rId5" Type="http://schemas.openxmlformats.org/officeDocument/2006/relationships/image" Target="../media/image13.emf"/><Relationship Id="rId4" Type="http://schemas.openxmlformats.org/officeDocument/2006/relationships/image" Target="../media/image12.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vmlDrawing" Target="../drawings/vmlDrawing1.vml"/><Relationship Id="rId7" Type="http://schemas.openxmlformats.org/officeDocument/2006/relationships/slideLayout" Target="../slideLayouts/slideLayout43.xml"/><Relationship Id="rId6" Type="http://schemas.openxmlformats.org/officeDocument/2006/relationships/image" Target="../media/image15.wmf"/><Relationship Id="rId5" Type="http://schemas.openxmlformats.org/officeDocument/2006/relationships/oleObject" Target="../embeddings/oleObject1.bin"/><Relationship Id="rId4" Type="http://schemas.openxmlformats.org/officeDocument/2006/relationships/image" Target="../media/image14.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8.xml"/><Relationship Id="rId5" Type="http://schemas.openxmlformats.org/officeDocument/2006/relationships/slideLayout" Target="../slideLayouts/slideLayout43.xml"/><Relationship Id="rId4" Type="http://schemas.openxmlformats.org/officeDocument/2006/relationships/image" Target="../media/image16.png"/><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43.xml"/><Relationship Id="rId4" Type="http://schemas.openxmlformats.org/officeDocument/2006/relationships/tags" Target="../tags/tag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43.xml"/><Relationship Id="rId4" Type="http://schemas.openxmlformats.org/officeDocument/2006/relationships/tags" Target="../tags/tag4.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43.xml"/><Relationship Id="rId4" Type="http://schemas.openxmlformats.org/officeDocument/2006/relationships/image" Target="../media/image1.tiff"/><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43.xml"/><Relationship Id="rId3" Type="http://schemas.openxmlformats.org/officeDocument/2006/relationships/image" Target="../media/image17.png"/><Relationship Id="rId2" Type="http://schemas.openxmlformats.org/officeDocument/2006/relationships/image" Target="../media/image7.png"/><Relationship Id="rId1" Type="http://schemas.openxmlformats.org/officeDocument/2006/relationships/image" Target="../media/image6.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43.xml"/><Relationship Id="rId4" Type="http://schemas.openxmlformats.org/officeDocument/2006/relationships/image" Target="../media/image10.png"/><Relationship Id="rId3" Type="http://schemas.openxmlformats.org/officeDocument/2006/relationships/tags" Target="../tags/tag1.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43.xml"/><Relationship Id="rId4" Type="http://schemas.openxmlformats.org/officeDocument/2006/relationships/image" Target="../media/image10.png"/><Relationship Id="rId3" Type="http://schemas.openxmlformats.org/officeDocument/2006/relationships/tags" Target="../tags/tag2.xml"/><Relationship Id="rId2" Type="http://schemas.openxmlformats.org/officeDocument/2006/relationships/image" Target="../media/image9.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43.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9" Type="http://schemas.microsoft.com/office/2007/relationships/diagramDrawing" Target="../diagrams/drawing1.xml"/><Relationship Id="rId8" Type="http://schemas.openxmlformats.org/officeDocument/2006/relationships/diagramColors" Target="../diagrams/colors1.xml"/><Relationship Id="rId7" Type="http://schemas.openxmlformats.org/officeDocument/2006/relationships/diagramQuickStyle" Target="../diagrams/quickStyle1.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png"/><Relationship Id="rId11" Type="http://schemas.openxmlformats.org/officeDocument/2006/relationships/notesSlide" Target="../notesSlides/notesSlide5.xml"/><Relationship Id="rId10" Type="http://schemas.openxmlformats.org/officeDocument/2006/relationships/slideLayout" Target="../slideLayouts/slideLayout43.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259"/>
          <p:cNvSpPr>
            <a:spLocks noChangeArrowheads="1"/>
          </p:cNvSpPr>
          <p:nvPr/>
        </p:nvSpPr>
        <p:spPr bwMode="auto">
          <a:xfrm>
            <a:off x="1975296" y="4170543"/>
            <a:ext cx="8221093"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lvl="1" algn="ctr">
              <a:buNone/>
            </a:pPr>
            <a:r>
              <a:rPr lang="zh-CN" altLang="en-US" sz="1800" b="1" cap="all" dirty="0">
                <a:solidFill>
                  <a:schemeClr val="bg1"/>
                </a:solidFill>
                <a:effectLst>
                  <a:outerShdw blurRad="38100" dist="38100" dir="2700000" algn="tl">
                    <a:srgbClr val="000000">
                      <a:alpha val="43137"/>
                    </a:srgbClr>
                  </a:outerShdw>
                </a:effectLst>
                <a:cs typeface="Arial" panose="020B0604020202020204" pitchFamily="34" charset="0"/>
              </a:rPr>
              <a:t>中国科学院自动化研究所 </a:t>
            </a:r>
            <a:r>
              <a:rPr lang="en-US" altLang="zh-CN" sz="1800" b="1" cap="all" dirty="0">
                <a:solidFill>
                  <a:schemeClr val="bg1"/>
                </a:solidFill>
                <a:effectLst>
                  <a:outerShdw blurRad="38100" dist="38100" dir="2700000" algn="tl">
                    <a:srgbClr val="000000">
                      <a:alpha val="43137"/>
                    </a:srgbClr>
                  </a:outerShdw>
                </a:effectLst>
                <a:cs typeface="Arial" panose="020B0604020202020204" pitchFamily="34" charset="0"/>
              </a:rPr>
              <a:t>|</a:t>
            </a:r>
            <a:r>
              <a:rPr lang="zh-CN" altLang="en-US" sz="1800" b="1" cap="all" dirty="0">
                <a:solidFill>
                  <a:schemeClr val="bg1"/>
                </a:solidFill>
                <a:effectLst>
                  <a:outerShdw blurRad="38100" dist="38100" dir="2700000" algn="tl">
                    <a:srgbClr val="000000">
                      <a:alpha val="43137"/>
                    </a:srgbClr>
                  </a:outerShdw>
                </a:effectLst>
                <a:cs typeface="Arial" panose="020B0604020202020204" pitchFamily="34" charset="0"/>
              </a:rPr>
              <a:t> 模式识别国家重点实验室 </a:t>
            </a:r>
            <a:r>
              <a:rPr lang="en-US" altLang="zh-CN" sz="1800" b="1" cap="all" dirty="0">
                <a:solidFill>
                  <a:schemeClr val="bg1"/>
                </a:solidFill>
                <a:effectLst>
                  <a:outerShdw blurRad="38100" dist="38100" dir="2700000" algn="tl">
                    <a:srgbClr val="000000">
                      <a:alpha val="43137"/>
                    </a:srgbClr>
                  </a:outerShdw>
                </a:effectLst>
                <a:cs typeface="Arial" panose="020B0604020202020204" pitchFamily="34" charset="0"/>
              </a:rPr>
              <a:t>|</a:t>
            </a:r>
            <a:r>
              <a:rPr lang="zh-CN" altLang="en-US" sz="1800" b="1" cap="all" dirty="0">
                <a:solidFill>
                  <a:schemeClr val="bg1"/>
                </a:solidFill>
                <a:effectLst>
                  <a:outerShdw blurRad="38100" dist="38100" dir="2700000" algn="tl">
                    <a:srgbClr val="000000">
                      <a:alpha val="43137"/>
                    </a:srgbClr>
                  </a:outerShdw>
                </a:effectLst>
                <a:cs typeface="Arial" panose="020B0604020202020204" pitchFamily="34" charset="0"/>
              </a:rPr>
              <a:t> 自然语言处理团队</a:t>
            </a:r>
            <a:endParaRPr lang="zh-CN" altLang="en-US" sz="1800" b="1" cap="all" dirty="0">
              <a:solidFill>
                <a:schemeClr val="bg1"/>
              </a:solidFill>
              <a:effectLst>
                <a:outerShdw blurRad="38100" dist="38100" dir="2700000" algn="tl">
                  <a:srgbClr val="000000">
                    <a:alpha val="43137"/>
                  </a:srgbClr>
                </a:outerShdw>
              </a:effectLst>
              <a:cs typeface="Arial" panose="020B0604020202020204" pitchFamily="34" charset="0"/>
            </a:endParaRPr>
          </a:p>
        </p:txBody>
      </p:sp>
      <p:pic>
        <p:nvPicPr>
          <p:cNvPr id="5" name="图片 4" descr="中科凡语LOGO"/>
          <p:cNvPicPr>
            <a:picLocks noChangeAspect="1"/>
          </p:cNvPicPr>
          <p:nvPr/>
        </p:nvPicPr>
        <p:blipFill>
          <a:blip r:embed="rId2">
            <a:lum bright="100000"/>
          </a:blip>
          <a:stretch>
            <a:fillRect/>
          </a:stretch>
        </p:blipFill>
        <p:spPr>
          <a:xfrm>
            <a:off x="402057" y="304109"/>
            <a:ext cx="2039242" cy="765668"/>
          </a:xfrm>
          <a:prstGeom prst="rect">
            <a:avLst/>
          </a:prstGeom>
        </p:spPr>
      </p:pic>
      <p:sp>
        <p:nvSpPr>
          <p:cNvPr id="8" name="文本框 7"/>
          <p:cNvSpPr txBox="1"/>
          <p:nvPr/>
        </p:nvSpPr>
        <p:spPr>
          <a:xfrm>
            <a:off x="2892768" y="3388368"/>
            <a:ext cx="6126480" cy="700405"/>
          </a:xfrm>
          <a:prstGeom prst="rect">
            <a:avLst/>
          </a:prstGeom>
          <a:noFill/>
        </p:spPr>
        <p:txBody>
          <a:bodyPr wrap="none" rtlCol="0" anchor="t">
            <a:spAutoFit/>
          </a:bodyPr>
          <a:p>
            <a:pPr lvl="1" algn="ctr">
              <a:lnSpc>
                <a:spcPct val="110000"/>
              </a:lnSpc>
              <a:buNone/>
            </a:pPr>
            <a:r>
              <a:rPr lang="zh-CN" altLang="en-US" sz="3600" b="1" cap="all"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北京中科凡语科技有限公司</a:t>
            </a:r>
            <a:endParaRPr lang="zh-CN" altLang="en-US" sz="3600" b="1" cap="all"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0" name="文本框 9"/>
          <p:cNvSpPr txBox="1"/>
          <p:nvPr/>
        </p:nvSpPr>
        <p:spPr>
          <a:xfrm>
            <a:off x="327369" y="2439853"/>
            <a:ext cx="11257280" cy="835660"/>
          </a:xfrm>
          <a:prstGeom prst="rect">
            <a:avLst/>
          </a:prstGeom>
          <a:noFill/>
        </p:spPr>
        <p:txBody>
          <a:bodyPr wrap="none" rtlCol="0" anchor="t">
            <a:spAutoFit/>
          </a:bodyPr>
          <a:p>
            <a:pPr lvl="1" algn="ctr">
              <a:lnSpc>
                <a:spcPct val="110000"/>
              </a:lnSpc>
              <a:buNone/>
            </a:pPr>
            <a:r>
              <a:rPr lang="zh-CN" altLang="en-US" sz="4400" b="1" cap="all"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Black" panose="020B0A04020102020204" charset="0"/>
                <a:sym typeface="+mn-ea"/>
              </a:rPr>
              <a:t>深度生成式模型在临床术语标准化中的应用</a:t>
            </a:r>
            <a:endParaRPr lang="zh-CN" altLang="en-US" sz="4400" b="1" cap="all"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sp>
        <p:nvSpPr>
          <p:cNvPr id="12" name="矩形 259"/>
          <p:cNvSpPr>
            <a:spLocks noChangeArrowheads="1"/>
          </p:cNvSpPr>
          <p:nvPr/>
        </p:nvSpPr>
        <p:spPr bwMode="auto">
          <a:xfrm>
            <a:off x="4856392" y="4645435"/>
            <a:ext cx="2199233"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lvl="1" algn="l">
              <a:buNone/>
            </a:pPr>
            <a:r>
              <a:rPr lang="zh-CN" altLang="en-US" sz="1800" cap="all" dirty="0">
                <a:solidFill>
                  <a:schemeClr val="bg1"/>
                </a:solidFill>
                <a:effectLst>
                  <a:outerShdw blurRad="38100" dist="38100" dir="2700000" algn="tl">
                    <a:srgbClr val="000000">
                      <a:alpha val="43137"/>
                    </a:srgbClr>
                  </a:outerShdw>
                </a:effectLst>
                <a:cs typeface="Arial" panose="020B0604020202020204" pitchFamily="34" charset="0"/>
              </a:rPr>
              <a:t>汇报人</a:t>
            </a:r>
            <a:r>
              <a:rPr lang="en-US" altLang="zh-CN" sz="1800" cap="all" dirty="0">
                <a:solidFill>
                  <a:schemeClr val="bg1"/>
                </a:solidFill>
                <a:effectLst>
                  <a:outerShdw blurRad="38100" dist="38100" dir="2700000" algn="tl">
                    <a:srgbClr val="000000">
                      <a:alpha val="43137"/>
                    </a:srgbClr>
                  </a:outerShdw>
                </a:effectLst>
                <a:cs typeface="Arial" panose="020B0604020202020204" pitchFamily="34" charset="0"/>
              </a:rPr>
              <a:t>:  </a:t>
            </a:r>
            <a:r>
              <a:rPr lang="zh-CN" altLang="en-US" sz="1800" cap="all" dirty="0">
                <a:solidFill>
                  <a:schemeClr val="bg1"/>
                </a:solidFill>
                <a:effectLst>
                  <a:outerShdw blurRad="38100" dist="38100" dir="2700000" algn="tl">
                    <a:srgbClr val="000000">
                      <a:alpha val="43137"/>
                    </a:srgbClr>
                  </a:outerShdw>
                </a:effectLst>
                <a:cs typeface="Arial" panose="020B0604020202020204" pitchFamily="34" charset="0"/>
              </a:rPr>
              <a:t>薛晨</a:t>
            </a:r>
            <a:endParaRPr lang="zh-CN" altLang="en-US" sz="1800" cap="all" dirty="0">
              <a:solidFill>
                <a:schemeClr val="bg1"/>
              </a:solidFill>
              <a:effectLst>
                <a:outerShdw blurRad="38100" dist="38100" dir="2700000" algn="tl">
                  <a:srgbClr val="000000">
                    <a:alpha val="43137"/>
                  </a:srgbClr>
                </a:outerShdw>
              </a:effectLst>
              <a:cs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10</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89970" y="189195"/>
            <a:ext cx="2663967"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核心语义生成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sp>
        <p:nvSpPr>
          <p:cNvPr id="3" name="文本框 2"/>
          <p:cNvSpPr txBox="1"/>
          <p:nvPr/>
        </p:nvSpPr>
        <p:spPr>
          <a:xfrm>
            <a:off x="464275" y="1267860"/>
            <a:ext cx="7410348" cy="1019810"/>
          </a:xfrm>
          <a:prstGeom prst="rect">
            <a:avLst/>
          </a:prstGeom>
          <a:noFill/>
        </p:spPr>
        <p:txBody>
          <a:bodyPr wrap="square" rtlCol="0" anchor="t">
            <a:spAutoFit/>
          </a:bodyPr>
          <a:p>
            <a:pPr algn="l">
              <a:lnSpc>
                <a:spcPct val="130000"/>
              </a:lnSpc>
              <a:spcBef>
                <a:spcPts val="0"/>
              </a:spcBef>
              <a:spcAft>
                <a:spcPts val="1000"/>
              </a:spcAft>
              <a:buFont typeface="Arial" panose="020B0604020202020204" pitchFamily="34" charset="0"/>
            </a:pPr>
            <a:r>
              <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source：</a:t>
            </a:r>
            <a:endPar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endParaRPr>
          </a:p>
          <a:p>
            <a:pPr algn="l">
              <a:lnSpc>
                <a:spcPct val="130000"/>
              </a:lnSpc>
              <a:spcBef>
                <a:spcPts val="0"/>
              </a:spcBef>
              <a:spcAft>
                <a:spcPts val="1000"/>
              </a:spcAft>
              <a:buFont typeface="Arial" panose="020B0604020202020204" pitchFamily="34" charset="0"/>
            </a:pPr>
            <a:r>
              <a:rPr lang="en-US" altLang="zh-CN"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	</a:t>
            </a:r>
            <a:r>
              <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经改良扩大迷路径路左侧听神经瘤摘除+腹部取脂术</a:t>
            </a:r>
            <a:endPar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endParaRPr>
          </a:p>
        </p:txBody>
      </p:sp>
      <p:pic>
        <p:nvPicPr>
          <p:cNvPr id="6"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145" y="2883636"/>
            <a:ext cx="7297974" cy="1399281"/>
          </a:xfrm>
          <a:prstGeom prst="rect">
            <a:avLst/>
          </a:prstGeom>
        </p:spPr>
      </p:pic>
      <p:pic>
        <p:nvPicPr>
          <p:cNvPr id="8"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29858" y="897089"/>
            <a:ext cx="4038487" cy="5373010"/>
          </a:xfrm>
          <a:prstGeom prst="rect">
            <a:avLst/>
          </a:prstGeom>
        </p:spPr>
      </p:pic>
      <p:sp>
        <p:nvSpPr>
          <p:cNvPr id="13" name="文本框 12"/>
          <p:cNvSpPr txBox="1"/>
          <p:nvPr/>
        </p:nvSpPr>
        <p:spPr>
          <a:xfrm>
            <a:off x="520145" y="4879706"/>
            <a:ext cx="7297974" cy="1014730"/>
          </a:xfrm>
          <a:prstGeom prst="rect">
            <a:avLst/>
          </a:prstGeom>
          <a:noFill/>
        </p:spPr>
        <p:txBody>
          <a:bodyPr wrap="square" rtlCol="0" anchor="t">
            <a:spAutoFit/>
          </a:bodyPr>
          <a:p>
            <a:r>
              <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rPr>
              <a:t>target：</a:t>
            </a:r>
            <a:endPar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endParaRPr>
          </a:p>
          <a:p>
            <a:r>
              <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rPr>
              <a:t>	label_04 经迷路内听道听神经瘤切除 </a:t>
            </a:r>
            <a:endPar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endParaRPr>
          </a:p>
          <a:p>
            <a:r>
              <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rPr>
              <a:t>	label_86 自体脂肪移植术</a:t>
            </a:r>
            <a:endPar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11</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89970" y="189195"/>
            <a:ext cx="2663967" cy="521970"/>
          </a:xfrm>
          <a:prstGeom prst="rect">
            <a:avLst/>
          </a:prstGeom>
          <a:noFill/>
        </p:spPr>
        <p:txBody>
          <a:bodyPr wrap="square" rtlCol="0">
            <a:spAutoFit/>
          </a:bodyPr>
          <a:p>
            <a:pPr lvl="0"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候选集合生成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sp>
        <p:nvSpPr>
          <p:cNvPr id="3" name="文本框 2"/>
          <p:cNvSpPr txBox="1"/>
          <p:nvPr/>
        </p:nvSpPr>
        <p:spPr>
          <a:xfrm>
            <a:off x="6324240" y="1981468"/>
            <a:ext cx="1334523" cy="368300"/>
          </a:xfrm>
          <a:prstGeom prst="rect">
            <a:avLst/>
          </a:prstGeom>
          <a:noFill/>
          <a:ln>
            <a:solidFill>
              <a:schemeClr val="tx1"/>
            </a:solidFill>
            <a:prstDash val="sysDash"/>
          </a:ln>
        </p:spPr>
        <p:txBody>
          <a:bodyPr wrap="square" rtlCol="0" anchor="t">
            <a:spAutoFit/>
          </a:bodyPr>
          <a:p>
            <a:pPr algn="ctr"/>
            <a:r>
              <a:rPr lang="zh-CN" altLang="en-US"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label_04  </a:t>
            </a:r>
            <a:endParaRPr lang="zh-CN" altLang="en-US"/>
          </a:p>
        </p:txBody>
      </p:sp>
      <p:sp>
        <p:nvSpPr>
          <p:cNvPr id="8" name="文本框 7"/>
          <p:cNvSpPr txBox="1"/>
          <p:nvPr/>
        </p:nvSpPr>
        <p:spPr>
          <a:xfrm>
            <a:off x="520780" y="4811139"/>
            <a:ext cx="3164889" cy="368300"/>
          </a:xfrm>
          <a:prstGeom prst="rect">
            <a:avLst/>
          </a:prstGeom>
          <a:noFill/>
          <a:ln>
            <a:solidFill>
              <a:schemeClr val="tx1"/>
            </a:solidFill>
            <a:prstDash val="sysDash"/>
          </a:ln>
        </p:spPr>
        <p:txBody>
          <a:bodyPr wrap="square" rtlCol="0" anchor="t">
            <a:spAutoFit/>
          </a:bodyPr>
          <a:p>
            <a:pPr algn="ctr"/>
            <a:r>
              <a:rPr lang="zh-CN" altLang="en-US"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经迷路内听道听神经瘤切除 </a:t>
            </a:r>
            <a:endParaRPr lang="zh-CN" altLang="en-US"/>
          </a:p>
        </p:txBody>
      </p:sp>
      <p:sp>
        <p:nvSpPr>
          <p:cNvPr id="13" name="文本框 12"/>
          <p:cNvSpPr txBox="1"/>
          <p:nvPr/>
        </p:nvSpPr>
        <p:spPr>
          <a:xfrm>
            <a:off x="6324240" y="3911511"/>
            <a:ext cx="1335158" cy="368300"/>
          </a:xfrm>
          <a:prstGeom prst="rect">
            <a:avLst/>
          </a:prstGeom>
          <a:noFill/>
          <a:ln>
            <a:solidFill>
              <a:schemeClr val="tx1"/>
            </a:solidFill>
            <a:prstDash val="sysDash"/>
          </a:ln>
        </p:spPr>
        <p:txBody>
          <a:bodyPr wrap="square" rtlCol="0" anchor="t">
            <a:spAutoFit/>
          </a:bodyPr>
          <a:p>
            <a:r>
              <a:rPr lang="zh-CN" altLang="en-US"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 label_86 </a:t>
            </a:r>
            <a:endParaRPr lang="zh-CN" altLang="en-US"/>
          </a:p>
        </p:txBody>
      </p:sp>
      <p:sp>
        <p:nvSpPr>
          <p:cNvPr id="14" name="文本框 13"/>
          <p:cNvSpPr txBox="1"/>
          <p:nvPr/>
        </p:nvSpPr>
        <p:spPr>
          <a:xfrm>
            <a:off x="8270790" y="1258337"/>
            <a:ext cx="3667081" cy="1814830"/>
          </a:xfrm>
          <a:prstGeom prst="rect">
            <a:avLst/>
          </a:prstGeom>
          <a:noFill/>
          <a:ln>
            <a:solidFill>
              <a:schemeClr val="tx1"/>
            </a:solidFill>
            <a:prstDash val="sysDash"/>
          </a:ln>
        </p:spPr>
        <p:txBody>
          <a:bodyPr wrap="square" rtlCol="0">
            <a:spAutoFit/>
          </a:bodyPr>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04  颅和周围神经的手术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04.0  颅和周围神经切开术、切断术和切除术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04.0100  听神经瘤切除术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04.0101  经乙状窦后入路听神经瘤切除术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04.0102  经迷路内听道听神经瘤切除术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04.0103  前庭神经切断术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1400">
                <a:latin typeface="微软雅黑" panose="020B0503020204020204" pitchFamily="34" charset="-122"/>
                <a:ea typeface="微软雅黑" panose="020B0503020204020204" pitchFamily="34" charset="-122"/>
                <a:cs typeface="微软雅黑" panose="020B0503020204020204" pitchFamily="34" charset="-122"/>
              </a:rPr>
              <a:t>04.0200  切断三叉神经</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en-US" altLang="zh-CN" sz="1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8270790" y="3188380"/>
            <a:ext cx="3201077" cy="1814830"/>
          </a:xfrm>
          <a:prstGeom prst="rect">
            <a:avLst/>
          </a:prstGeom>
          <a:noFill/>
          <a:ln>
            <a:solidFill>
              <a:schemeClr val="tx1"/>
            </a:solidFill>
            <a:prstDash val="sysDash"/>
          </a:ln>
        </p:spPr>
        <p:txBody>
          <a:bodyPr wrap="square" rtlCol="0">
            <a:spAutoFit/>
          </a:bodyPr>
          <a:p>
            <a:pPr algn="l">
              <a:buClrTx/>
              <a:buSzTx/>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86  皮肤和皮下组织手术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86.0  皮肤和皮下组织切开术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86.0100  皮肤和皮下组织抽吸术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86.0101  帽状腱膜下血肿穿刺吸引术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86.0200  皮肤病损或缺损注射或文身</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86.0201  文身</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zh-CN" altLang="en-US" sz="1400">
                <a:latin typeface="微软雅黑" panose="020B0503020204020204" pitchFamily="34" charset="-122"/>
                <a:ea typeface="微软雅黑" panose="020B0503020204020204" pitchFamily="34" charset="-122"/>
                <a:cs typeface="微软雅黑" panose="020B0503020204020204" pitchFamily="34" charset="-122"/>
              </a:rPr>
              <a:t>86.0202  皮肤硅胶填充术</a:t>
            </a:r>
            <a:endParaRPr lang="zh-CN" altLang="en-US" sz="1400">
              <a:latin typeface="微软雅黑" panose="020B0503020204020204" pitchFamily="34" charset="-122"/>
              <a:ea typeface="微软雅黑" panose="020B0503020204020204" pitchFamily="34" charset="-122"/>
              <a:cs typeface="微软雅黑" panose="020B0503020204020204" pitchFamily="34" charset="-122"/>
            </a:endParaRPr>
          </a:p>
          <a:p>
            <a:pPr algn="l">
              <a:buClrTx/>
              <a:buSzTx/>
              <a:buNone/>
            </a:pPr>
            <a:r>
              <a:rPr lang="en-US" altLang="zh-CN" sz="140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1400">
              <a:latin typeface="微软雅黑" panose="020B0503020204020204" pitchFamily="34" charset="-122"/>
              <a:ea typeface="微软雅黑" panose="020B0503020204020204" pitchFamily="34" charset="-122"/>
              <a:cs typeface="微软雅黑" panose="020B0503020204020204" pitchFamily="34" charset="-122"/>
            </a:endParaRPr>
          </a:p>
        </p:txBody>
      </p:sp>
      <p:cxnSp>
        <p:nvCxnSpPr>
          <p:cNvPr id="21" name="直接箭头连接符 20"/>
          <p:cNvCxnSpPr>
            <a:stCxn id="3" idx="3"/>
            <a:endCxn id="14" idx="1"/>
          </p:cNvCxnSpPr>
          <p:nvPr/>
        </p:nvCxnSpPr>
        <p:spPr>
          <a:xfrm>
            <a:off x="7659398" y="2164949"/>
            <a:ext cx="612027" cy="635"/>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a:stCxn id="13" idx="3"/>
            <a:endCxn id="16" idx="1"/>
          </p:cNvCxnSpPr>
          <p:nvPr/>
        </p:nvCxnSpPr>
        <p:spPr>
          <a:xfrm>
            <a:off x="7660033" y="4094992"/>
            <a:ext cx="61139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4"/>
          <a:stretch>
            <a:fillRect/>
          </a:stretch>
        </p:blipFill>
        <p:spPr>
          <a:xfrm>
            <a:off x="520780" y="1369441"/>
            <a:ext cx="5449831" cy="3055689"/>
          </a:xfrm>
          <a:prstGeom prst="rect">
            <a:avLst/>
          </a:prstGeom>
        </p:spPr>
      </p:pic>
      <p:sp>
        <p:nvSpPr>
          <p:cNvPr id="23" name="文本框 22"/>
          <p:cNvSpPr txBox="1"/>
          <p:nvPr/>
        </p:nvSpPr>
        <p:spPr>
          <a:xfrm>
            <a:off x="1127093" y="5290475"/>
            <a:ext cx="1951629" cy="368300"/>
          </a:xfrm>
          <a:prstGeom prst="rect">
            <a:avLst/>
          </a:prstGeom>
          <a:noFill/>
          <a:ln>
            <a:solidFill>
              <a:schemeClr val="tx1"/>
            </a:solidFill>
            <a:prstDash val="sysDash"/>
          </a:ln>
        </p:spPr>
        <p:txBody>
          <a:bodyPr wrap="square" rtlCol="0" anchor="t">
            <a:spAutoFit/>
          </a:bodyPr>
          <a:p>
            <a:r>
              <a:rPr lang="zh-CN" altLang="en-US"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自体脂肪移植术</a:t>
            </a:r>
            <a:endParaRPr lang="zh-CN" altLang="en-US"/>
          </a:p>
        </p:txBody>
      </p:sp>
      <p:cxnSp>
        <p:nvCxnSpPr>
          <p:cNvPr id="24" name="肘形连接符 23"/>
          <p:cNvCxnSpPr/>
          <p:nvPr/>
        </p:nvCxnSpPr>
        <p:spPr>
          <a:xfrm flipH="1">
            <a:off x="6235992" y="2200502"/>
            <a:ext cx="5701879" cy="3013787"/>
          </a:xfrm>
          <a:prstGeom prst="bentConnector3">
            <a:avLst>
              <a:gd name="adj1" fmla="val -1447"/>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5" name="肘形连接符 24"/>
          <p:cNvCxnSpPr>
            <a:stCxn id="16" idx="3"/>
          </p:cNvCxnSpPr>
          <p:nvPr/>
        </p:nvCxnSpPr>
        <p:spPr>
          <a:xfrm flipH="1">
            <a:off x="6235992" y="4094992"/>
            <a:ext cx="5235875" cy="1368172"/>
          </a:xfrm>
          <a:prstGeom prst="bentConnector3">
            <a:avLst>
              <a:gd name="adj1" fmla="val -4547"/>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7" name="文本框 26"/>
          <p:cNvSpPr txBox="1"/>
          <p:nvPr/>
        </p:nvSpPr>
        <p:spPr>
          <a:xfrm>
            <a:off x="4667197" y="5013032"/>
            <a:ext cx="1568794" cy="645160"/>
          </a:xfrm>
          <a:prstGeom prst="rect">
            <a:avLst/>
          </a:prstGeom>
          <a:noFill/>
          <a:ln>
            <a:solidFill>
              <a:schemeClr val="tx1"/>
            </a:solidFill>
            <a:prstDash val="sysDash"/>
          </a:ln>
        </p:spPr>
        <p:txBody>
          <a:bodyPr wrap="square" rtlCol="0">
            <a:spAutoFit/>
          </a:bodyPr>
          <a:p>
            <a:pPr algn="ctr"/>
            <a:r>
              <a:rPr lang="zh-CN" altLang="en-US"/>
              <a:t>基于字词结构相似度筛选</a:t>
            </a:r>
            <a:endParaRPr lang="zh-CN" altLang="en-US"/>
          </a:p>
        </p:txBody>
      </p:sp>
      <p:graphicFrame>
        <p:nvGraphicFramePr>
          <p:cNvPr id="28" name="对象 27">
            <a:hlinkClick r:id="" action="ppaction://ole?verb="/>
          </p:cNvPr>
          <p:cNvGraphicFramePr>
            <a:graphicFrameLocks noChangeAspect="1"/>
          </p:cNvGraphicFramePr>
          <p:nvPr/>
        </p:nvGraphicFramePr>
        <p:xfrm>
          <a:off x="5639202" y="3598514"/>
          <a:ext cx="914231" cy="215860"/>
        </p:xfrm>
        <a:graphic>
          <a:graphicData uri="http://schemas.openxmlformats.org/presentationml/2006/ole">
            <mc:AlternateContent xmlns:mc="http://schemas.openxmlformats.org/markup-compatibility/2006">
              <mc:Choice xmlns:v="urn:schemas-microsoft-com:vml" Requires="v">
                <p:oleObj spid="_x0000_s1025" name="" r:id="rId5" imgW="914400" imgH="215900" progId="Equation.KSEE3">
                  <p:embed/>
                </p:oleObj>
              </mc:Choice>
              <mc:Fallback>
                <p:oleObj name="" r:id="rId5" imgW="914400" imgH="215900" progId="Equation.KSEE3">
                  <p:embed/>
                  <p:pic>
                    <p:nvPicPr>
                      <p:cNvPr id="0" name="图片 1024"/>
                      <p:cNvPicPr/>
                      <p:nvPr/>
                    </p:nvPicPr>
                    <p:blipFill>
                      <a:blip r:embed="rId6"/>
                      <a:stretch>
                        <a:fillRect/>
                      </a:stretch>
                    </p:blipFill>
                    <p:spPr>
                      <a:xfrm>
                        <a:off x="5639202" y="3598514"/>
                        <a:ext cx="914231" cy="215860"/>
                      </a:xfrm>
                      <a:prstGeom prst="rect">
                        <a:avLst/>
                      </a:prstGeom>
                    </p:spPr>
                  </p:pic>
                </p:oleObj>
              </mc:Fallback>
            </mc:AlternateContent>
          </a:graphicData>
        </a:graphic>
      </p:graphicFrame>
      <p:cxnSp>
        <p:nvCxnSpPr>
          <p:cNvPr id="31" name="肘形连接符 30"/>
          <p:cNvCxnSpPr>
            <a:stCxn id="8" idx="3"/>
          </p:cNvCxnSpPr>
          <p:nvPr/>
        </p:nvCxnSpPr>
        <p:spPr>
          <a:xfrm>
            <a:off x="3686939" y="4994620"/>
            <a:ext cx="969465" cy="247604"/>
          </a:xfrm>
          <a:prstGeom prst="bentConnector3">
            <a:avLst>
              <a:gd name="adj1" fmla="val 50033"/>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2" name="肘形连接符 31"/>
          <p:cNvCxnSpPr/>
          <p:nvPr/>
        </p:nvCxnSpPr>
        <p:spPr>
          <a:xfrm>
            <a:off x="3068563" y="5472687"/>
            <a:ext cx="1586571" cy="3809"/>
          </a:xfrm>
          <a:prstGeom prst="bentConnector3">
            <a:avLst>
              <a:gd name="adj1" fmla="val 49299"/>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12</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89970" y="189195"/>
            <a:ext cx="4863834"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基于语义相似度的候选集排序</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pic>
        <p:nvPicPr>
          <p:cNvPr id="3"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04452" y="1586571"/>
            <a:ext cx="6911330" cy="368422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47095" y="6290415"/>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13</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 name="组合 1"/>
          <p:cNvGrpSpPr/>
          <p:nvPr/>
        </p:nvGrpSpPr>
        <p:grpSpPr>
          <a:xfrm>
            <a:off x="2490185" y="2066542"/>
            <a:ext cx="6937360" cy="2445567"/>
            <a:chOff x="4459" y="3595"/>
            <a:chExt cx="10927" cy="3852"/>
          </a:xfrm>
        </p:grpSpPr>
        <p:sp>
          <p:nvSpPr>
            <p:cNvPr id="4" name="Text Box 3"/>
            <p:cNvSpPr>
              <a:spLocks noChangeArrowheads="1"/>
            </p:cNvSpPr>
            <p:nvPr/>
          </p:nvSpPr>
          <p:spPr bwMode="auto">
            <a:xfrm>
              <a:off x="5671" y="3595"/>
              <a:ext cx="5714"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pPr algn="r"/>
              <a:r>
                <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rPr>
                <a:t>实验结果</a:t>
              </a:r>
              <a:endPar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5" name="直接连接符 11"/>
            <p:cNvSpPr>
              <a:spLocks noChangeShapeType="1"/>
            </p:cNvSpPr>
            <p:nvPr/>
          </p:nvSpPr>
          <p:spPr bwMode="auto">
            <a:xfrm>
              <a:off x="4459" y="4931"/>
              <a:ext cx="6926" cy="2"/>
            </a:xfrm>
            <a:prstGeom prst="line">
              <a:avLst/>
            </a:prstGeom>
            <a:noFill/>
            <a:ln w="6350" cap="flat" cmpd="sng">
              <a:solidFill>
                <a:srgbClr val="003591"/>
              </a:solidFill>
              <a:bevel/>
            </a:ln>
            <a:extLst>
              <a:ext uri="{909E8E84-426E-40DD-AFC4-6F175D3DCCD1}">
                <a14:hiddenFill xmlns:a14="http://schemas.microsoft.com/office/drawing/2010/main">
                  <a:noFill/>
                </a14:hiddenFill>
              </a:ext>
            </a:extLst>
          </p:spPr>
          <p:txBody>
            <a:bodyPr/>
            <a:p>
              <a:endParaRPr lang="zh-CN" altLang="en-US" sz="2000" dirty="0">
                <a:solidFill>
                  <a:schemeClr val="accent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6" name="Text Box 3"/>
            <p:cNvSpPr>
              <a:spLocks noChangeArrowheads="1"/>
            </p:cNvSpPr>
            <p:nvPr/>
          </p:nvSpPr>
          <p:spPr bwMode="auto">
            <a:xfrm>
              <a:off x="11948" y="3958"/>
              <a:ext cx="3438" cy="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endParaRPr lang="en-US" altLang="en-US" sz="13795"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7111494" y="2029719"/>
            <a:ext cx="1740213" cy="1740213"/>
            <a:chOff x="3861" y="2855"/>
            <a:chExt cx="4732" cy="4732"/>
          </a:xfrm>
        </p:grpSpPr>
        <p:sp>
          <p:nvSpPr>
            <p:cNvPr id="8" name="iŝ1ïḋè"/>
            <p:cNvSpPr/>
            <p:nvPr/>
          </p:nvSpPr>
          <p:spPr bwMode="auto">
            <a:xfrm>
              <a:off x="3861" y="2855"/>
              <a:ext cx="4732" cy="4732"/>
            </a:xfrm>
            <a:prstGeom prst="ellipse">
              <a:avLst/>
            </a:prstGeom>
            <a:solidFill>
              <a:srgbClr val="DCEBF1"/>
            </a:solidFill>
            <a:ln w="19050">
              <a:solidFill>
                <a:srgbClr val="12598D"/>
              </a:solidFill>
              <a:round/>
            </a:ln>
          </p:spPr>
          <p:txBody>
            <a:bodyPr anchor="ctr"/>
            <a:p>
              <a:pPr algn="ctr"/>
              <a:endParaRPr>
                <a:cs typeface="+mn-ea"/>
                <a:sym typeface="+mn-lt"/>
              </a:endParaRPr>
            </a:p>
          </p:txBody>
        </p:sp>
        <p:sp>
          <p:nvSpPr>
            <p:cNvPr id="9" name="iś1îḓê"/>
            <p:cNvSpPr/>
            <p:nvPr/>
          </p:nvSpPr>
          <p:spPr bwMode="auto">
            <a:xfrm>
              <a:off x="4223" y="3216"/>
              <a:ext cx="4009" cy="4009"/>
            </a:xfrm>
            <a:prstGeom prst="ellipse">
              <a:avLst/>
            </a:prstGeom>
            <a:solidFill>
              <a:srgbClr val="003B95"/>
            </a:solidFill>
            <a:ln w="57150">
              <a:solidFill>
                <a:srgbClr val="1B90CD"/>
              </a:solidFill>
              <a:round/>
            </a:ln>
          </p:spPr>
          <p:txBody>
            <a:bodyPr anchor="ctr"/>
            <a:p>
              <a:pPr algn="ctr"/>
              <a:endParaRPr dirty="0">
                <a:cs typeface="+mn-ea"/>
                <a:sym typeface="+mn-lt"/>
              </a:endParaRPr>
            </a:p>
          </p:txBody>
        </p:sp>
      </p:grpSp>
      <p:sp>
        <p:nvSpPr>
          <p:cNvPr id="11" name="文本框 10"/>
          <p:cNvSpPr txBox="1"/>
          <p:nvPr/>
        </p:nvSpPr>
        <p:spPr>
          <a:xfrm>
            <a:off x="7554642" y="2540165"/>
            <a:ext cx="872490" cy="768350"/>
          </a:xfrm>
          <a:prstGeom prst="rect">
            <a:avLst/>
          </a:prstGeom>
          <a:noFill/>
        </p:spPr>
        <p:txBody>
          <a:bodyPr wrap="none" rtlCol="0" anchor="t">
            <a:spAutoFit/>
          </a:bodyPr>
          <a:p>
            <a:r>
              <a:rPr 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04</a:t>
            </a:r>
            <a:endParaRPr lang="en-US" alt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14</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90096" y="189416"/>
            <a:ext cx="1779790"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实验结果</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graphicFrame>
        <p:nvGraphicFramePr>
          <p:cNvPr id="3" name="表格 2"/>
          <p:cNvGraphicFramePr/>
          <p:nvPr>
            <p:custDataLst>
              <p:tags r:id="rId4"/>
            </p:custDataLst>
          </p:nvPr>
        </p:nvGraphicFramePr>
        <p:xfrm>
          <a:off x="802033" y="3733744"/>
          <a:ext cx="9583420" cy="2298700"/>
        </p:xfrm>
        <a:graphic>
          <a:graphicData uri="http://schemas.openxmlformats.org/drawingml/2006/table">
            <a:tbl>
              <a:tblPr firstRow="1" bandRow="1">
                <a:tableStyleId>{5C22544A-7EE6-4342-B048-85BDC9FD1C3A}</a:tableStyleId>
              </a:tblPr>
              <a:tblGrid>
                <a:gridCol w="2395855"/>
                <a:gridCol w="2395855"/>
                <a:gridCol w="2395855"/>
                <a:gridCol w="2395855"/>
              </a:tblGrid>
              <a:tr h="459740">
                <a:tc>
                  <a:txBody>
                    <a:bodyPr/>
                    <a:p>
                      <a:pPr>
                        <a:buNone/>
                      </a:pPr>
                      <a:endParaRPr lang="zh-CN" altLang="en-US" sz="2400"/>
                    </a:p>
                  </a:txBody>
                  <a:tcPr marL="91423" marR="91423" marT="45711" marB="45711"/>
                </a:tc>
                <a:tc>
                  <a:txBody>
                    <a:bodyPr/>
                    <a:p>
                      <a:pPr>
                        <a:buNone/>
                      </a:pPr>
                      <a:endParaRPr lang="zh-CN" altLang="en-US" sz="2400"/>
                    </a:p>
                  </a:txBody>
                  <a:tcPr marL="91423" marR="91423" marT="45711" marB="45711"/>
                </a:tc>
                <a:tc>
                  <a:txBody>
                    <a:bodyPr/>
                    <a:p>
                      <a:pPr>
                        <a:buNone/>
                      </a:pPr>
                      <a:endParaRPr lang="zh-CN" altLang="en-US" sz="2400"/>
                    </a:p>
                  </a:txBody>
                  <a:tcPr marL="91423" marR="91423" marT="45711" marB="45711"/>
                </a:tc>
                <a:tc>
                  <a:txBody>
                    <a:bodyPr/>
                    <a:p>
                      <a:pPr>
                        <a:buNone/>
                      </a:pPr>
                      <a:endParaRPr lang="zh-CN" altLang="en-US" sz="2400"/>
                    </a:p>
                  </a:txBody>
                  <a:tcPr marL="91423" marR="91423" marT="45711" marB="45711"/>
                </a:tc>
              </a:tr>
              <a:tr h="459740">
                <a:tc>
                  <a:txBody>
                    <a:bodyPr/>
                    <a:p>
                      <a:pPr algn="ctr">
                        <a:buNone/>
                      </a:pPr>
                      <a:endParaRPr lang="zh-CN" altLang="en-US" sz="2400"/>
                    </a:p>
                  </a:txBody>
                  <a:tcPr marL="91423" marR="91423" marT="45711" marB="45711"/>
                </a:tc>
                <a:tc>
                  <a:txBody>
                    <a:bodyPr/>
                    <a:p>
                      <a:pPr algn="ctr">
                        <a:buNone/>
                      </a:pPr>
                      <a:r>
                        <a:rPr lang="zh-CN" altLang="en-US" sz="2400"/>
                        <a:t>伪标准词</a:t>
                      </a:r>
                      <a:endParaRPr lang="zh-CN" altLang="en-US" sz="2400"/>
                    </a:p>
                  </a:txBody>
                  <a:tcPr marL="91423" marR="91423" marT="45711" marB="45711"/>
                </a:tc>
                <a:tc>
                  <a:txBody>
                    <a:bodyPr/>
                    <a:p>
                      <a:pPr algn="ctr">
                        <a:buNone/>
                      </a:pPr>
                      <a:r>
                        <a:rPr lang="zh-CN" altLang="en-US" sz="2400"/>
                        <a:t>类别标签</a:t>
                      </a:r>
                      <a:endParaRPr lang="zh-CN" altLang="en-US" sz="2400"/>
                    </a:p>
                  </a:txBody>
                  <a:tcPr marL="91423" marR="91423" marT="45711" marB="45711"/>
                </a:tc>
                <a:tc>
                  <a:txBody>
                    <a:bodyPr/>
                    <a:p>
                      <a:pPr algn="ctr">
                        <a:buNone/>
                      </a:pPr>
                      <a:r>
                        <a:rPr lang="zh-CN" altLang="en-US" sz="2400"/>
                        <a:t>伪标准词数目</a:t>
                      </a:r>
                      <a:endParaRPr lang="zh-CN" altLang="en-US" sz="2400"/>
                    </a:p>
                  </a:txBody>
                  <a:tcPr marL="91423" marR="91423" marT="45711" marB="45711"/>
                </a:tc>
              </a:tr>
              <a:tr h="459740">
                <a:tc>
                  <a:txBody>
                    <a:bodyPr/>
                    <a:p>
                      <a:pPr algn="ctr">
                        <a:buNone/>
                      </a:pPr>
                      <a:r>
                        <a:rPr lang="zh-CN" altLang="en-US" sz="2400"/>
                        <a:t>字到字</a:t>
                      </a:r>
                      <a:endParaRPr lang="zh-CN" altLang="en-US" sz="2400"/>
                    </a:p>
                  </a:txBody>
                  <a:tcPr marL="91423" marR="91423" marT="45711" marB="45711"/>
                </a:tc>
                <a:tc>
                  <a:txBody>
                    <a:bodyPr/>
                    <a:p>
                      <a:pPr algn="ctr">
                        <a:buNone/>
                      </a:pPr>
                      <a:r>
                        <a:rPr lang="zh-CN" altLang="en-US" sz="2400" b="1"/>
                        <a:t>84.7%</a:t>
                      </a:r>
                      <a:endParaRPr lang="zh-CN" altLang="en-US" sz="2400" b="1"/>
                    </a:p>
                  </a:txBody>
                  <a:tcPr marL="91423" marR="91423" marT="45711" marB="45711"/>
                </a:tc>
                <a:tc>
                  <a:txBody>
                    <a:bodyPr/>
                    <a:p>
                      <a:pPr algn="ctr">
                        <a:buNone/>
                      </a:pPr>
                      <a:r>
                        <a:rPr lang="zh-CN" altLang="en-US" sz="2400"/>
                        <a:t>94.9%</a:t>
                      </a:r>
                      <a:endParaRPr lang="zh-CN" altLang="en-US" sz="2400"/>
                    </a:p>
                  </a:txBody>
                  <a:tcPr marL="91423" marR="91423" marT="45711" marB="45711"/>
                </a:tc>
                <a:tc>
                  <a:txBody>
                    <a:bodyPr/>
                    <a:p>
                      <a:pPr algn="ctr">
                        <a:buNone/>
                      </a:pPr>
                      <a:r>
                        <a:rPr lang="zh-CN" altLang="en-US" sz="2400"/>
                        <a:t>96.7%</a:t>
                      </a:r>
                      <a:endParaRPr lang="zh-CN" altLang="en-US" sz="2400"/>
                    </a:p>
                  </a:txBody>
                  <a:tcPr marL="91423" marR="91423" marT="45711" marB="45711"/>
                </a:tc>
              </a:tr>
              <a:tr h="459740">
                <a:tc>
                  <a:txBody>
                    <a:bodyPr/>
                    <a:p>
                      <a:pPr algn="ctr">
                        <a:buNone/>
                      </a:pPr>
                      <a:r>
                        <a:rPr lang="zh-CN" altLang="en-US" sz="2400"/>
                        <a:t>字到词</a:t>
                      </a:r>
                      <a:endParaRPr lang="zh-CN" altLang="en-US" sz="2400"/>
                    </a:p>
                  </a:txBody>
                  <a:tcPr marL="91423" marR="91423" marT="45711" marB="45711"/>
                </a:tc>
                <a:tc>
                  <a:txBody>
                    <a:bodyPr/>
                    <a:p>
                      <a:pPr algn="ctr">
                        <a:buNone/>
                      </a:pPr>
                      <a:r>
                        <a:rPr lang="zh-CN" altLang="en-US" sz="2400"/>
                        <a:t>82.9%</a:t>
                      </a:r>
                      <a:endParaRPr lang="zh-CN" altLang="en-US" sz="2400"/>
                    </a:p>
                  </a:txBody>
                  <a:tcPr marL="91423" marR="91423" marT="45711" marB="45711"/>
                </a:tc>
                <a:tc>
                  <a:txBody>
                    <a:bodyPr/>
                    <a:p>
                      <a:pPr algn="ctr">
                        <a:buNone/>
                      </a:pPr>
                      <a:r>
                        <a:rPr lang="zh-CN" altLang="en-US" sz="2400" b="1"/>
                        <a:t>95.1%</a:t>
                      </a:r>
                      <a:endParaRPr lang="zh-CN" altLang="en-US" sz="2400" b="1"/>
                    </a:p>
                  </a:txBody>
                  <a:tcPr marL="91423" marR="91423" marT="45711" marB="45711"/>
                </a:tc>
                <a:tc>
                  <a:txBody>
                    <a:bodyPr/>
                    <a:p>
                      <a:pPr algn="ctr">
                        <a:buNone/>
                      </a:pPr>
                      <a:r>
                        <a:rPr lang="zh-CN" altLang="en-US" sz="2400" b="1"/>
                        <a:t>97.3%</a:t>
                      </a:r>
                      <a:endParaRPr lang="zh-CN" altLang="en-US" sz="2400" b="1"/>
                    </a:p>
                  </a:txBody>
                  <a:tcPr marL="91423" marR="91423" marT="45711" marB="45711"/>
                </a:tc>
              </a:tr>
              <a:tr h="459740">
                <a:tc>
                  <a:txBody>
                    <a:bodyPr/>
                    <a:p>
                      <a:pPr algn="ctr">
                        <a:buNone/>
                      </a:pPr>
                      <a:r>
                        <a:rPr lang="zh-CN" altLang="en-US" sz="2400"/>
                        <a:t>词到词</a:t>
                      </a:r>
                      <a:endParaRPr lang="zh-CN" altLang="en-US" sz="2400"/>
                    </a:p>
                  </a:txBody>
                  <a:tcPr marL="91423" marR="91423" marT="45711" marB="45711"/>
                </a:tc>
                <a:tc>
                  <a:txBody>
                    <a:bodyPr/>
                    <a:p>
                      <a:pPr algn="ctr">
                        <a:buNone/>
                      </a:pPr>
                      <a:r>
                        <a:rPr lang="zh-CN" altLang="en-US" sz="2400"/>
                        <a:t>78.9%</a:t>
                      </a:r>
                      <a:endParaRPr lang="zh-CN" altLang="en-US" sz="2400"/>
                    </a:p>
                  </a:txBody>
                  <a:tcPr marL="91423" marR="91423" marT="45711" marB="45711"/>
                </a:tc>
                <a:tc>
                  <a:txBody>
                    <a:bodyPr/>
                    <a:p>
                      <a:pPr algn="ctr">
                        <a:buNone/>
                      </a:pPr>
                      <a:r>
                        <a:rPr lang="zh-CN" altLang="en-US" sz="2400"/>
                        <a:t>93.3%</a:t>
                      </a:r>
                      <a:endParaRPr lang="zh-CN" altLang="en-US" sz="2400"/>
                    </a:p>
                  </a:txBody>
                  <a:tcPr marL="91423" marR="91423" marT="45711" marB="45711"/>
                </a:tc>
                <a:tc>
                  <a:txBody>
                    <a:bodyPr/>
                    <a:p>
                      <a:pPr algn="ctr">
                        <a:buNone/>
                      </a:pPr>
                      <a:r>
                        <a:rPr lang="zh-CN" altLang="en-US" sz="2400"/>
                        <a:t>97.1%</a:t>
                      </a:r>
                      <a:endParaRPr lang="zh-CN" altLang="en-US" sz="2400"/>
                    </a:p>
                  </a:txBody>
                  <a:tcPr marL="91423" marR="91423" marT="45711" marB="45711"/>
                </a:tc>
              </a:tr>
            </a:tbl>
          </a:graphicData>
        </a:graphic>
      </p:graphicFrame>
      <p:sp>
        <p:nvSpPr>
          <p:cNvPr id="6" name="文本框 5"/>
          <p:cNvSpPr txBox="1"/>
          <p:nvPr/>
        </p:nvSpPr>
        <p:spPr>
          <a:xfrm>
            <a:off x="789970" y="971370"/>
            <a:ext cx="9183574" cy="2553335"/>
          </a:xfrm>
          <a:prstGeom prst="rect">
            <a:avLst/>
          </a:prstGeom>
          <a:noFill/>
        </p:spPr>
        <p:txBody>
          <a:bodyPr wrap="square" rtlCol="0" anchor="t">
            <a:spAutoFit/>
          </a:bodyPr>
          <a:p>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字到字模型：</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source:</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右  腮  腺  全  切  除  术	            </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target:</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label_26</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腮  腺  切  除  术</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词到词模型：</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source:</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右  腮腺  全  切除  术	            </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target:</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label_26</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腮腺  切除  术</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字到词模型：</a:t>
            </a:r>
            <a:endPar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source:</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右  腮  腺  全  切  除  术	            </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target:</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label_26</a:t>
            </a:r>
            <a:r>
              <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腮腺  切除  术</a:t>
            </a:r>
            <a:endParaRPr lang="zh-CN" altLang="en-US" sz="200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15</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90096" y="189416"/>
            <a:ext cx="1779790"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实验结果</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graphicFrame>
        <p:nvGraphicFramePr>
          <p:cNvPr id="3" name="表格 2"/>
          <p:cNvGraphicFramePr/>
          <p:nvPr>
            <p:custDataLst>
              <p:tags r:id="rId4"/>
            </p:custDataLst>
          </p:nvPr>
        </p:nvGraphicFramePr>
        <p:xfrm>
          <a:off x="3697097" y="2658253"/>
          <a:ext cx="4790440" cy="919480"/>
        </p:xfrm>
        <a:graphic>
          <a:graphicData uri="http://schemas.openxmlformats.org/drawingml/2006/table">
            <a:tbl>
              <a:tblPr firstRow="1" bandRow="1">
                <a:tableStyleId>{5C22544A-7EE6-4342-B048-85BDC9FD1C3A}</a:tableStyleId>
              </a:tblPr>
              <a:tblGrid>
                <a:gridCol w="2395220"/>
                <a:gridCol w="2395220"/>
              </a:tblGrid>
              <a:tr h="459740">
                <a:tc>
                  <a:txBody>
                    <a:bodyPr/>
                    <a:p>
                      <a:pPr algn="ctr">
                        <a:buNone/>
                      </a:pPr>
                      <a:r>
                        <a:rPr lang="en-US" altLang="zh-CN" sz="2400">
                          <a:solidFill>
                            <a:schemeClr val="tx1"/>
                          </a:solidFill>
                        </a:rPr>
                        <a:t>dev</a:t>
                      </a:r>
                      <a:endParaRPr lang="en-US" altLang="zh-CN" sz="2400">
                        <a:solidFill>
                          <a:schemeClr val="tx1"/>
                        </a:solidFill>
                      </a:endParaRPr>
                    </a:p>
                  </a:txBody>
                  <a:tcPr marL="91423" marR="91423" marT="45711" marB="45711"/>
                </a:tc>
                <a:tc>
                  <a:txBody>
                    <a:bodyPr/>
                    <a:p>
                      <a:pPr algn="ctr">
                        <a:buNone/>
                      </a:pPr>
                      <a:r>
                        <a:rPr lang="en-US" altLang="zh-CN" sz="2400">
                          <a:solidFill>
                            <a:schemeClr val="tx1"/>
                          </a:solidFill>
                        </a:rPr>
                        <a:t>test</a:t>
                      </a:r>
                      <a:endParaRPr lang="en-US" altLang="zh-CN" sz="2400">
                        <a:solidFill>
                          <a:schemeClr val="tx1"/>
                        </a:solidFill>
                      </a:endParaRPr>
                    </a:p>
                  </a:txBody>
                  <a:tcPr marL="91423" marR="91423" marT="45711" marB="45711"/>
                </a:tc>
              </a:tr>
              <a:tr h="459740">
                <a:tc>
                  <a:txBody>
                    <a:bodyPr/>
                    <a:p>
                      <a:pPr algn="ctr">
                        <a:buNone/>
                      </a:pPr>
                      <a:r>
                        <a:rPr lang="en-US" altLang="zh-CN" sz="2400"/>
                        <a:t>89.4%</a:t>
                      </a:r>
                      <a:endParaRPr lang="en-US" altLang="zh-CN" sz="2400"/>
                    </a:p>
                  </a:txBody>
                  <a:tcPr marL="91423" marR="91423" marT="45711" marB="45711"/>
                </a:tc>
                <a:tc>
                  <a:txBody>
                    <a:bodyPr/>
                    <a:p>
                      <a:pPr algn="ctr">
                        <a:buNone/>
                      </a:pPr>
                      <a:r>
                        <a:rPr lang="en-US" altLang="zh-CN" sz="2400"/>
                        <a:t>91.3%</a:t>
                      </a:r>
                      <a:endParaRPr lang="en-US" altLang="zh-CN" sz="2400"/>
                    </a:p>
                  </a:txBody>
                  <a:tcPr marL="91423" marR="91423" marT="45711" marB="45711"/>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47095" y="6290415"/>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16</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 name="组合 1"/>
          <p:cNvGrpSpPr/>
          <p:nvPr/>
        </p:nvGrpSpPr>
        <p:grpSpPr>
          <a:xfrm>
            <a:off x="2490185" y="2066542"/>
            <a:ext cx="6937360" cy="2445567"/>
            <a:chOff x="4459" y="3595"/>
            <a:chExt cx="10927" cy="3852"/>
          </a:xfrm>
        </p:grpSpPr>
        <p:sp>
          <p:nvSpPr>
            <p:cNvPr id="4" name="Text Box 3"/>
            <p:cNvSpPr>
              <a:spLocks noChangeArrowheads="1"/>
            </p:cNvSpPr>
            <p:nvPr/>
          </p:nvSpPr>
          <p:spPr bwMode="auto">
            <a:xfrm>
              <a:off x="5671" y="3595"/>
              <a:ext cx="5714"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pPr algn="r"/>
              <a:r>
                <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rPr>
                <a:t>总结与展望</a:t>
              </a:r>
              <a:endPar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5" name="直接连接符 11"/>
            <p:cNvSpPr>
              <a:spLocks noChangeShapeType="1"/>
            </p:cNvSpPr>
            <p:nvPr/>
          </p:nvSpPr>
          <p:spPr bwMode="auto">
            <a:xfrm>
              <a:off x="4459" y="4931"/>
              <a:ext cx="6926" cy="2"/>
            </a:xfrm>
            <a:prstGeom prst="line">
              <a:avLst/>
            </a:prstGeom>
            <a:noFill/>
            <a:ln w="6350" cap="flat" cmpd="sng">
              <a:solidFill>
                <a:srgbClr val="003591"/>
              </a:solidFill>
              <a:bevel/>
            </a:ln>
            <a:extLst>
              <a:ext uri="{909E8E84-426E-40DD-AFC4-6F175D3DCCD1}">
                <a14:hiddenFill xmlns:a14="http://schemas.microsoft.com/office/drawing/2010/main">
                  <a:noFill/>
                </a14:hiddenFill>
              </a:ext>
            </a:extLst>
          </p:spPr>
          <p:txBody>
            <a:bodyPr/>
            <a:p>
              <a:endParaRPr lang="zh-CN" altLang="en-US" sz="2000" dirty="0">
                <a:solidFill>
                  <a:schemeClr val="accent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6" name="Text Box 3"/>
            <p:cNvSpPr>
              <a:spLocks noChangeArrowheads="1"/>
            </p:cNvSpPr>
            <p:nvPr/>
          </p:nvSpPr>
          <p:spPr bwMode="auto">
            <a:xfrm>
              <a:off x="11948" y="3958"/>
              <a:ext cx="3438" cy="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endParaRPr lang="en-US" altLang="en-US" sz="13795"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7111494" y="2029719"/>
            <a:ext cx="1740213" cy="1740213"/>
            <a:chOff x="3861" y="2855"/>
            <a:chExt cx="4732" cy="4732"/>
          </a:xfrm>
        </p:grpSpPr>
        <p:sp>
          <p:nvSpPr>
            <p:cNvPr id="8" name="iŝ1ïḋè"/>
            <p:cNvSpPr/>
            <p:nvPr/>
          </p:nvSpPr>
          <p:spPr bwMode="auto">
            <a:xfrm>
              <a:off x="3861" y="2855"/>
              <a:ext cx="4732" cy="4732"/>
            </a:xfrm>
            <a:prstGeom prst="ellipse">
              <a:avLst/>
            </a:prstGeom>
            <a:solidFill>
              <a:srgbClr val="DCEBF1"/>
            </a:solidFill>
            <a:ln w="19050">
              <a:solidFill>
                <a:srgbClr val="12598D"/>
              </a:solidFill>
              <a:round/>
            </a:ln>
          </p:spPr>
          <p:txBody>
            <a:bodyPr anchor="ctr"/>
            <a:p>
              <a:pPr algn="ctr"/>
              <a:endParaRPr>
                <a:cs typeface="+mn-ea"/>
                <a:sym typeface="+mn-lt"/>
              </a:endParaRPr>
            </a:p>
          </p:txBody>
        </p:sp>
        <p:sp>
          <p:nvSpPr>
            <p:cNvPr id="9" name="iś1îḓê"/>
            <p:cNvSpPr/>
            <p:nvPr/>
          </p:nvSpPr>
          <p:spPr bwMode="auto">
            <a:xfrm>
              <a:off x="4223" y="3216"/>
              <a:ext cx="4009" cy="4009"/>
            </a:xfrm>
            <a:prstGeom prst="ellipse">
              <a:avLst/>
            </a:prstGeom>
            <a:solidFill>
              <a:srgbClr val="003B95"/>
            </a:solidFill>
            <a:ln w="57150">
              <a:solidFill>
                <a:srgbClr val="1B90CD"/>
              </a:solidFill>
              <a:round/>
            </a:ln>
          </p:spPr>
          <p:txBody>
            <a:bodyPr anchor="ctr"/>
            <a:p>
              <a:pPr algn="ctr"/>
              <a:endParaRPr dirty="0">
                <a:cs typeface="+mn-ea"/>
                <a:sym typeface="+mn-lt"/>
              </a:endParaRPr>
            </a:p>
          </p:txBody>
        </p:sp>
      </p:grpSp>
      <p:sp>
        <p:nvSpPr>
          <p:cNvPr id="11" name="文本框 10"/>
          <p:cNvSpPr txBox="1"/>
          <p:nvPr/>
        </p:nvSpPr>
        <p:spPr>
          <a:xfrm>
            <a:off x="7554642" y="2540165"/>
            <a:ext cx="872490" cy="768350"/>
          </a:xfrm>
          <a:prstGeom prst="rect">
            <a:avLst/>
          </a:prstGeom>
          <a:noFill/>
        </p:spPr>
        <p:txBody>
          <a:bodyPr wrap="none" rtlCol="0" anchor="t">
            <a:spAutoFit/>
          </a:bodyPr>
          <a:p>
            <a:r>
              <a:rPr 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05</a:t>
            </a:r>
            <a:endParaRPr lang="en-US" alt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17</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89970" y="189195"/>
            <a:ext cx="2390332"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总结与展望</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sp>
        <p:nvSpPr>
          <p:cNvPr id="6" name="文本框 5"/>
          <p:cNvSpPr txBox="1"/>
          <p:nvPr/>
        </p:nvSpPr>
        <p:spPr>
          <a:xfrm>
            <a:off x="789970" y="971370"/>
            <a:ext cx="5679658" cy="3630930"/>
          </a:xfrm>
          <a:prstGeom prst="rect">
            <a:avLst/>
          </a:prstGeom>
          <a:noFill/>
        </p:spPr>
        <p:txBody>
          <a:bodyPr wrap="square" rtlCol="0" anchor="t">
            <a:spAutoFit/>
          </a:bodyPr>
          <a:p>
            <a:pPr algn="l">
              <a:lnSpc>
                <a:spcPct val="150000"/>
              </a:lnSpc>
              <a:buClrTx/>
              <a:buSzTx/>
              <a:buFont typeface="Arial" panose="020B0604020202020204" pitchFamily="34" charset="0"/>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模型优势</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150000"/>
              </a:lnSpc>
              <a:buClrTx/>
              <a:buSzTx/>
              <a:buFont typeface="Wingdings" panose="05000000000000000000" charset="0"/>
              <a:buChar char="ü"/>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本模型没有使用额外标注数据</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gn="l">
              <a:lnSpc>
                <a:spcPct val="150000"/>
              </a:lnSpc>
              <a:buClrTx/>
              <a:buSzTx/>
              <a:buFont typeface="Wingdings" panose="05000000000000000000" charset="0"/>
              <a:buChar char="ü"/>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本模型没有进行任何人工后处理规则添加</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150000"/>
              </a:lnSpc>
              <a:buClrTx/>
              <a:buSzTx/>
              <a:buFont typeface="Wingdings" panose="05000000000000000000" charset="0"/>
              <a:buChar char="ü"/>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lnSpc>
                <a:spcPct val="150000"/>
              </a:lnSpc>
              <a:buClrTx/>
              <a:buSzTx/>
              <a:buFont typeface="Wingdings" panose="05000000000000000000" charset="0"/>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未来优化</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150000"/>
              </a:lnSpc>
              <a:buClrTx/>
              <a:buSzTx/>
              <a:buFont typeface="Wingdings" panose="05000000000000000000" charset="0"/>
              <a:buChar char="p"/>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引入分词词典（部位、术式、入路</a:t>
            </a:r>
            <a:r>
              <a:rPr lang="en-US" altLang="zh-CN" sz="20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gn="l">
              <a:lnSpc>
                <a:spcPct val="150000"/>
              </a:lnSpc>
              <a:buClrTx/>
              <a:buSzTx/>
              <a:buFont typeface="Wingdings" panose="05000000000000000000" charset="0"/>
              <a:buChar char="p"/>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引入专家知识</a:t>
            </a: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gn="l">
              <a:buClrTx/>
              <a:buSzTx/>
              <a:buFont typeface="Wingdings" panose="05000000000000000000" charset="0"/>
              <a:buNone/>
            </a:pPr>
            <a:endPar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pic>
        <p:nvPicPr>
          <p:cNvPr id="31751" name="图片 7"/>
          <p:cNvPicPr>
            <a:picLocks noChangeAspect="1"/>
          </p:cNvPicPr>
          <p:nvPr/>
        </p:nvPicPr>
        <p:blipFill>
          <a:blip r:embed="rId4"/>
          <a:stretch>
            <a:fillRect/>
          </a:stretch>
        </p:blipFill>
        <p:spPr>
          <a:xfrm>
            <a:off x="8523791" y="971053"/>
            <a:ext cx="1972897" cy="4134671"/>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 name="矩形 259"/>
          <p:cNvSpPr>
            <a:spLocks noChangeArrowheads="1"/>
          </p:cNvSpPr>
          <p:nvPr/>
        </p:nvSpPr>
        <p:spPr bwMode="auto">
          <a:xfrm>
            <a:off x="1975296" y="4170543"/>
            <a:ext cx="8221093"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lvl="1" algn="ctr">
              <a:buNone/>
            </a:pPr>
            <a:r>
              <a:rPr lang="zh-CN" altLang="en-US" sz="1800" b="1" cap="all" dirty="0">
                <a:solidFill>
                  <a:schemeClr val="bg1"/>
                </a:solidFill>
                <a:effectLst>
                  <a:outerShdw blurRad="38100" dist="38100" dir="2700000" algn="tl">
                    <a:srgbClr val="000000">
                      <a:alpha val="43137"/>
                    </a:srgbClr>
                  </a:outerShdw>
                </a:effectLst>
                <a:cs typeface="Arial" panose="020B0604020202020204" pitchFamily="34" charset="0"/>
              </a:rPr>
              <a:t>中国科学院自动化研究所 </a:t>
            </a:r>
            <a:r>
              <a:rPr lang="en-US" altLang="zh-CN" sz="1800" b="1" cap="all" dirty="0">
                <a:solidFill>
                  <a:schemeClr val="bg1"/>
                </a:solidFill>
                <a:effectLst>
                  <a:outerShdw blurRad="38100" dist="38100" dir="2700000" algn="tl">
                    <a:srgbClr val="000000">
                      <a:alpha val="43137"/>
                    </a:srgbClr>
                  </a:outerShdw>
                </a:effectLst>
                <a:cs typeface="Arial" panose="020B0604020202020204" pitchFamily="34" charset="0"/>
              </a:rPr>
              <a:t>|</a:t>
            </a:r>
            <a:r>
              <a:rPr lang="zh-CN" altLang="en-US" sz="1800" b="1" cap="all" dirty="0">
                <a:solidFill>
                  <a:schemeClr val="bg1"/>
                </a:solidFill>
                <a:effectLst>
                  <a:outerShdw blurRad="38100" dist="38100" dir="2700000" algn="tl">
                    <a:srgbClr val="000000">
                      <a:alpha val="43137"/>
                    </a:srgbClr>
                  </a:outerShdw>
                </a:effectLst>
                <a:cs typeface="Arial" panose="020B0604020202020204" pitchFamily="34" charset="0"/>
              </a:rPr>
              <a:t> 模式识别国家重点实验室 </a:t>
            </a:r>
            <a:r>
              <a:rPr lang="en-US" altLang="zh-CN" sz="1800" b="1" cap="all" dirty="0">
                <a:solidFill>
                  <a:schemeClr val="bg1"/>
                </a:solidFill>
                <a:effectLst>
                  <a:outerShdw blurRad="38100" dist="38100" dir="2700000" algn="tl">
                    <a:srgbClr val="000000">
                      <a:alpha val="43137"/>
                    </a:srgbClr>
                  </a:outerShdw>
                </a:effectLst>
                <a:cs typeface="Arial" panose="020B0604020202020204" pitchFamily="34" charset="0"/>
              </a:rPr>
              <a:t>|</a:t>
            </a:r>
            <a:r>
              <a:rPr lang="zh-CN" altLang="en-US" sz="1800" b="1" cap="all" dirty="0">
                <a:solidFill>
                  <a:schemeClr val="bg1"/>
                </a:solidFill>
                <a:effectLst>
                  <a:outerShdw blurRad="38100" dist="38100" dir="2700000" algn="tl">
                    <a:srgbClr val="000000">
                      <a:alpha val="43137"/>
                    </a:srgbClr>
                  </a:outerShdw>
                </a:effectLst>
                <a:cs typeface="Arial" panose="020B0604020202020204" pitchFamily="34" charset="0"/>
              </a:rPr>
              <a:t> 自然语言处理团队</a:t>
            </a:r>
            <a:endParaRPr lang="zh-CN" altLang="en-US" sz="1800" b="1" cap="all" dirty="0">
              <a:solidFill>
                <a:schemeClr val="bg1"/>
              </a:solidFill>
              <a:effectLst>
                <a:outerShdw blurRad="38100" dist="38100" dir="2700000" algn="tl">
                  <a:srgbClr val="000000">
                    <a:alpha val="43137"/>
                  </a:srgbClr>
                </a:outerShdw>
              </a:effectLst>
              <a:cs typeface="Arial" panose="020B0604020202020204" pitchFamily="34" charset="0"/>
            </a:endParaRPr>
          </a:p>
        </p:txBody>
      </p:sp>
      <p:pic>
        <p:nvPicPr>
          <p:cNvPr id="5" name="图片 4" descr="中科凡语LOGO"/>
          <p:cNvPicPr>
            <a:picLocks noChangeAspect="1"/>
          </p:cNvPicPr>
          <p:nvPr/>
        </p:nvPicPr>
        <p:blipFill>
          <a:blip r:embed="rId2">
            <a:lum bright="100000"/>
          </a:blip>
          <a:stretch>
            <a:fillRect/>
          </a:stretch>
        </p:blipFill>
        <p:spPr>
          <a:xfrm>
            <a:off x="411580" y="304109"/>
            <a:ext cx="2039242" cy="765668"/>
          </a:xfrm>
          <a:prstGeom prst="rect">
            <a:avLst/>
          </a:prstGeom>
        </p:spPr>
      </p:pic>
      <p:sp>
        <p:nvSpPr>
          <p:cNvPr id="2" name="矩形 259"/>
          <p:cNvSpPr>
            <a:spLocks noChangeArrowheads="1"/>
          </p:cNvSpPr>
          <p:nvPr/>
        </p:nvSpPr>
        <p:spPr bwMode="auto">
          <a:xfrm>
            <a:off x="2137825" y="3893734"/>
            <a:ext cx="8221093" cy="2768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pPr lvl="1" algn="ctr">
              <a:buNone/>
            </a:pPr>
            <a:r>
              <a:rPr lang="zh-CN" sz="1800" b="1" cap="all" dirty="0">
                <a:solidFill>
                  <a:schemeClr val="bg1"/>
                </a:solidFill>
                <a:effectLst>
                  <a:outerShdw blurRad="38100" dist="38100" dir="2700000" algn="tl">
                    <a:srgbClr val="000000">
                      <a:alpha val="43137"/>
                    </a:srgbClr>
                  </a:outerShdw>
                </a:effectLst>
                <a:cs typeface="Arial" panose="020B0604020202020204" pitchFamily="34" charset="0"/>
              </a:rPr>
              <a:t>北京中科凡语科技有限公司</a:t>
            </a:r>
            <a:endParaRPr lang="zh-CN" sz="1800" b="1" cap="all" dirty="0">
              <a:solidFill>
                <a:schemeClr val="bg1"/>
              </a:solidFill>
              <a:effectLst>
                <a:outerShdw blurRad="38100" dist="38100" dir="2700000" algn="tl">
                  <a:srgbClr val="000000">
                    <a:alpha val="43137"/>
                  </a:srgbClr>
                </a:outerShdw>
              </a:effectLst>
              <a:cs typeface="Arial" panose="020B0604020202020204" pitchFamily="34" charset="0"/>
            </a:endParaRPr>
          </a:p>
        </p:txBody>
      </p:sp>
      <p:sp>
        <p:nvSpPr>
          <p:cNvPr id="8" name="文本框 7"/>
          <p:cNvSpPr txBox="1"/>
          <p:nvPr/>
        </p:nvSpPr>
        <p:spPr>
          <a:xfrm>
            <a:off x="3269299" y="2701425"/>
            <a:ext cx="5632450" cy="1106805"/>
          </a:xfrm>
          <a:prstGeom prst="rect">
            <a:avLst/>
          </a:prstGeom>
          <a:noFill/>
        </p:spPr>
        <p:txBody>
          <a:bodyPr wrap="none" rtlCol="0" anchor="t">
            <a:spAutoFit/>
          </a:bodyPr>
          <a:p>
            <a:pPr lvl="1" algn="ctr">
              <a:lnSpc>
                <a:spcPct val="110000"/>
              </a:lnSpc>
              <a:buNone/>
            </a:pPr>
            <a:r>
              <a:rPr lang="en-US" altLang="zh-CN" sz="6000" b="1" cap="all"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rPr>
              <a:t>thank  you</a:t>
            </a:r>
            <a:endParaRPr lang="en-US" altLang="zh-CN" sz="6000" b="1" cap="all"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3" name="图片 2"/>
          <p:cNvPicPr>
            <a:picLocks noChangeAspect="1"/>
          </p:cNvPicPr>
          <p:nvPr/>
        </p:nvPicPr>
        <p:blipFill>
          <a:blip r:embed="rId3"/>
          <a:stretch>
            <a:fillRect/>
          </a:stretch>
        </p:blipFill>
        <p:spPr>
          <a:xfrm>
            <a:off x="5185896" y="880582"/>
            <a:ext cx="1820843" cy="1820843"/>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3" name="组合 52"/>
          <p:cNvGrpSpPr/>
          <p:nvPr/>
        </p:nvGrpSpPr>
        <p:grpSpPr>
          <a:xfrm>
            <a:off x="11647095" y="6290415"/>
            <a:ext cx="697101" cy="594885"/>
            <a:chOff x="18342" y="9908"/>
            <a:chExt cx="1098" cy="937"/>
          </a:xfrm>
        </p:grpSpPr>
        <p:pic>
          <p:nvPicPr>
            <p:cNvPr id="54" name="图片 53"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5" name="文本框 54"/>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02</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6" name="iŝ1ïḋè"/>
          <p:cNvSpPr/>
          <p:nvPr/>
        </p:nvSpPr>
        <p:spPr bwMode="auto">
          <a:xfrm>
            <a:off x="2453491" y="1812427"/>
            <a:ext cx="3004480" cy="3004480"/>
          </a:xfrm>
          <a:prstGeom prst="ellipse">
            <a:avLst/>
          </a:prstGeom>
          <a:solidFill>
            <a:srgbClr val="DCEBF1"/>
          </a:solidFill>
          <a:ln w="19050">
            <a:solidFill>
              <a:srgbClr val="12598D"/>
            </a:solidFill>
            <a:round/>
          </a:ln>
        </p:spPr>
        <p:txBody>
          <a:bodyPr anchor="ctr"/>
          <a:p>
            <a:pPr algn="ctr"/>
            <a:endParaRPr>
              <a:cs typeface="+mn-ea"/>
              <a:sym typeface="+mn-lt"/>
            </a:endParaRPr>
          </a:p>
        </p:txBody>
      </p:sp>
      <p:sp>
        <p:nvSpPr>
          <p:cNvPr id="7" name="iś1îḓê"/>
          <p:cNvSpPr/>
          <p:nvPr/>
        </p:nvSpPr>
        <p:spPr bwMode="auto">
          <a:xfrm>
            <a:off x="2683126" y="2042061"/>
            <a:ext cx="2545212" cy="2545212"/>
          </a:xfrm>
          <a:prstGeom prst="ellipse">
            <a:avLst/>
          </a:prstGeom>
          <a:solidFill>
            <a:srgbClr val="003B95"/>
          </a:solidFill>
          <a:ln w="57150">
            <a:solidFill>
              <a:srgbClr val="1B90CD"/>
            </a:solidFill>
            <a:round/>
          </a:ln>
        </p:spPr>
        <p:txBody>
          <a:bodyPr anchor="ctr"/>
          <a:p>
            <a:pPr algn="ctr"/>
            <a:endParaRPr dirty="0">
              <a:cs typeface="+mn-ea"/>
              <a:sym typeface="+mn-lt"/>
            </a:endParaRPr>
          </a:p>
        </p:txBody>
      </p:sp>
      <p:sp>
        <p:nvSpPr>
          <p:cNvPr id="31" name="îşlïḍe"/>
          <p:cNvSpPr txBox="1"/>
          <p:nvPr/>
        </p:nvSpPr>
        <p:spPr>
          <a:xfrm>
            <a:off x="3055054" y="3599254"/>
            <a:ext cx="1801354" cy="369570"/>
          </a:xfrm>
          <a:prstGeom prst="rect">
            <a:avLst/>
          </a:prstGeom>
          <a:noFill/>
        </p:spPr>
        <p:txBody>
          <a:bodyPr wrap="square" lIns="0" tIns="0" rIns="0" bIns="0">
            <a:normAutofit fontScale="90000"/>
          </a:bodyPr>
          <a:p>
            <a:pPr algn="ctr"/>
            <a:r>
              <a:rPr lang="en-US" altLang="zh-CN" sz="2400" dirty="0">
                <a:solidFill>
                  <a:schemeClr val="bg1"/>
                </a:solidFill>
                <a:latin typeface="微软雅黑" panose="020B0503020204020204" pitchFamily="34" charset="-122"/>
                <a:ea typeface="微软雅黑" panose="020B0503020204020204" pitchFamily="34" charset="-122"/>
                <a:cs typeface="+mn-ea"/>
                <a:sym typeface="+mn-lt"/>
              </a:rPr>
              <a:t>CONTENTS</a:t>
            </a:r>
            <a:endParaRPr lang="en-US" altLang="zh-CN" sz="2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0" name="ïS1iḋê"/>
          <p:cNvSpPr/>
          <p:nvPr/>
        </p:nvSpPr>
        <p:spPr bwMode="auto">
          <a:xfrm>
            <a:off x="6194089" y="3091877"/>
            <a:ext cx="643136" cy="643136"/>
          </a:xfrm>
          <a:prstGeom prst="ellipse">
            <a:avLst/>
          </a:prstGeom>
          <a:solidFill>
            <a:srgbClr val="002060"/>
          </a:solidFill>
          <a:ln w="19050">
            <a:noFill/>
            <a:round/>
          </a:ln>
        </p:spPr>
        <p:txBody>
          <a:bodyPr rot="0" spcFirstLastPara="0" vert="horz" wrap="none" lIns="91423" tIns="45711" rIns="91423" bIns="45711" anchor="ctr" anchorCtr="1" forceAA="0" compatLnSpc="1">
            <a:normAutofit fontScale="82500"/>
          </a:bodyPr>
          <a:p>
            <a:pPr algn="ctr"/>
            <a:r>
              <a:rPr lang="en-US" altLang="zh-CN" sz="2400" b="1">
                <a:solidFill>
                  <a:schemeClr val="bg1">
                    <a:lumMod val="100000"/>
                  </a:schemeClr>
                </a:solidFill>
                <a:latin typeface="微软雅黑" panose="020B0503020204020204" pitchFamily="34" charset="-122"/>
                <a:ea typeface="微软雅黑" panose="020B0503020204020204" pitchFamily="34" charset="-122"/>
                <a:cs typeface="+mn-ea"/>
                <a:sym typeface="+mn-lt"/>
              </a:rPr>
              <a:t>03</a:t>
            </a:r>
            <a:endParaRPr lang="en-US" altLang="zh-CN" sz="2400">
              <a:solidFill>
                <a:schemeClr val="bg1">
                  <a:lumMod val="100000"/>
                </a:schemeClr>
              </a:solidFill>
              <a:cs typeface="+mn-ea"/>
              <a:sym typeface="+mn-lt"/>
            </a:endParaRPr>
          </a:p>
        </p:txBody>
      </p:sp>
      <p:sp>
        <p:nvSpPr>
          <p:cNvPr id="11" name="išľíḍe"/>
          <p:cNvSpPr/>
          <p:nvPr/>
        </p:nvSpPr>
        <p:spPr bwMode="auto">
          <a:xfrm>
            <a:off x="5917281" y="2065907"/>
            <a:ext cx="643136" cy="643136"/>
          </a:xfrm>
          <a:prstGeom prst="ellipse">
            <a:avLst/>
          </a:prstGeom>
          <a:solidFill>
            <a:srgbClr val="3886C5"/>
          </a:solidFill>
          <a:ln w="19050">
            <a:noFill/>
            <a:round/>
          </a:ln>
        </p:spPr>
        <p:txBody>
          <a:bodyPr rot="0" spcFirstLastPara="0" vert="horz" wrap="none" lIns="91423" tIns="45711" rIns="91423" bIns="45711" anchor="ctr" anchorCtr="1" forceAA="0" compatLnSpc="1">
            <a:normAutofit fontScale="82500"/>
          </a:bodyPr>
          <a:p>
            <a:pPr algn="ctr"/>
            <a:r>
              <a:rPr lang="en-US" altLang="zh-CN" sz="2400" b="1">
                <a:solidFill>
                  <a:schemeClr val="bg1">
                    <a:lumMod val="100000"/>
                  </a:schemeClr>
                </a:solidFill>
                <a:latin typeface="微软雅黑" panose="020B0503020204020204" pitchFamily="34" charset="-122"/>
                <a:ea typeface="微软雅黑" panose="020B0503020204020204" pitchFamily="34" charset="-122"/>
                <a:cs typeface="+mn-ea"/>
                <a:sym typeface="+mn-lt"/>
              </a:rPr>
              <a:t>02</a:t>
            </a:r>
            <a:endParaRPr lang="en-US" altLang="zh-CN" sz="2400" b="1">
              <a:solidFill>
                <a:schemeClr val="bg1">
                  <a:lumMod val="100000"/>
                </a:schemeClr>
              </a:solidFill>
              <a:latin typeface="微软雅黑" panose="020B0503020204020204" pitchFamily="34" charset="-122"/>
              <a:ea typeface="微软雅黑" panose="020B0503020204020204" pitchFamily="34" charset="-122"/>
              <a:cs typeface="+mn-ea"/>
              <a:sym typeface="+mn-lt"/>
            </a:endParaRPr>
          </a:p>
        </p:txBody>
      </p:sp>
      <p:sp>
        <p:nvSpPr>
          <p:cNvPr id="12" name="ïṡlíďê"/>
          <p:cNvSpPr/>
          <p:nvPr/>
        </p:nvSpPr>
        <p:spPr bwMode="auto">
          <a:xfrm>
            <a:off x="5171294" y="1076126"/>
            <a:ext cx="643136" cy="643136"/>
          </a:xfrm>
          <a:prstGeom prst="ellipse">
            <a:avLst/>
          </a:prstGeom>
          <a:solidFill>
            <a:srgbClr val="002060"/>
          </a:solidFill>
          <a:ln w="19050">
            <a:noFill/>
            <a:round/>
          </a:ln>
        </p:spPr>
        <p:txBody>
          <a:bodyPr rot="0" spcFirstLastPara="0" vert="horz" wrap="none" lIns="91423" tIns="45711" rIns="91423" bIns="45711" anchor="ctr" anchorCtr="1" forceAA="0" compatLnSpc="1">
            <a:normAutofit fontScale="82500"/>
          </a:bodyPr>
          <a:p>
            <a:pPr algn="ctr"/>
            <a:r>
              <a:rPr lang="en-US" altLang="zh-CN" sz="2400" b="1">
                <a:solidFill>
                  <a:schemeClr val="bg1">
                    <a:lumMod val="100000"/>
                  </a:schemeClr>
                </a:solidFill>
                <a:latin typeface="微软雅黑" panose="020B0503020204020204" pitchFamily="34" charset="-122"/>
                <a:ea typeface="微软雅黑" panose="020B0503020204020204" pitchFamily="34" charset="-122"/>
                <a:cs typeface="+mn-ea"/>
                <a:sym typeface="+mn-lt"/>
              </a:rPr>
              <a:t>01</a:t>
            </a:r>
            <a:endParaRPr lang="en-US" altLang="zh-CN" sz="2400" b="1">
              <a:solidFill>
                <a:schemeClr val="bg1">
                  <a:lumMod val="100000"/>
                </a:schemeClr>
              </a:solidFill>
              <a:latin typeface="微软雅黑" panose="020B0503020204020204" pitchFamily="34" charset="-122"/>
              <a:ea typeface="微软雅黑" panose="020B0503020204020204" pitchFamily="34" charset="-122"/>
              <a:cs typeface="+mn-ea"/>
              <a:sym typeface="+mn-lt"/>
            </a:endParaRPr>
          </a:p>
        </p:txBody>
      </p:sp>
      <p:sp>
        <p:nvSpPr>
          <p:cNvPr id="13" name="îsḷiḓê"/>
          <p:cNvSpPr/>
          <p:nvPr/>
        </p:nvSpPr>
        <p:spPr bwMode="auto">
          <a:xfrm>
            <a:off x="5142724" y="4931132"/>
            <a:ext cx="643136" cy="643136"/>
          </a:xfrm>
          <a:prstGeom prst="ellipse">
            <a:avLst/>
          </a:prstGeom>
          <a:solidFill>
            <a:srgbClr val="002060"/>
          </a:solidFill>
          <a:ln w="19050">
            <a:noFill/>
            <a:round/>
          </a:ln>
        </p:spPr>
        <p:txBody>
          <a:bodyPr rot="0" spcFirstLastPara="0" vert="horz" wrap="none" lIns="91423" tIns="45711" rIns="91423" bIns="45711" anchor="ctr" anchorCtr="1" forceAA="0" compatLnSpc="1">
            <a:normAutofit fontScale="82500"/>
          </a:bodyPr>
          <a:p>
            <a:pPr algn="ctr"/>
            <a:r>
              <a:rPr lang="en-US" altLang="zh-CN" sz="2400" b="1">
                <a:solidFill>
                  <a:schemeClr val="bg1">
                    <a:lumMod val="100000"/>
                  </a:schemeClr>
                </a:solidFill>
                <a:latin typeface="微软雅黑" panose="020B0503020204020204" pitchFamily="34" charset="-122"/>
                <a:ea typeface="微软雅黑" panose="020B0503020204020204" pitchFamily="34" charset="-122"/>
                <a:cs typeface="+mn-ea"/>
                <a:sym typeface="+mn-lt"/>
              </a:rPr>
              <a:t>05</a:t>
            </a:r>
            <a:endParaRPr lang="en-US" altLang="zh-CN" sz="2400" dirty="0">
              <a:solidFill>
                <a:schemeClr val="bg1">
                  <a:lumMod val="100000"/>
                </a:schemeClr>
              </a:solidFill>
              <a:cs typeface="+mn-ea"/>
              <a:sym typeface="+mn-lt"/>
            </a:endParaRPr>
          </a:p>
        </p:txBody>
      </p:sp>
      <p:sp>
        <p:nvSpPr>
          <p:cNvPr id="14" name="işḻîďe"/>
          <p:cNvSpPr/>
          <p:nvPr/>
        </p:nvSpPr>
        <p:spPr bwMode="auto">
          <a:xfrm>
            <a:off x="5929343" y="4037217"/>
            <a:ext cx="643136" cy="643136"/>
          </a:xfrm>
          <a:prstGeom prst="ellipse">
            <a:avLst/>
          </a:prstGeom>
          <a:solidFill>
            <a:srgbClr val="3886C5"/>
          </a:solidFill>
          <a:ln w="19050">
            <a:noFill/>
            <a:round/>
          </a:ln>
        </p:spPr>
        <p:txBody>
          <a:bodyPr rot="0" spcFirstLastPara="0" vert="horz" wrap="none" lIns="91423" tIns="45711" rIns="91423" bIns="45711" anchor="ctr" anchorCtr="1" forceAA="0" compatLnSpc="1">
            <a:normAutofit fontScale="82500"/>
          </a:bodyPr>
          <a:p>
            <a:pPr algn="ctr"/>
            <a:r>
              <a:rPr lang="en-US" altLang="zh-CN" sz="2400" b="1">
                <a:solidFill>
                  <a:schemeClr val="bg1">
                    <a:lumMod val="100000"/>
                  </a:schemeClr>
                </a:solidFill>
                <a:latin typeface="微软雅黑" panose="020B0503020204020204" pitchFamily="34" charset="-122"/>
                <a:ea typeface="微软雅黑" panose="020B0503020204020204" pitchFamily="34" charset="-122"/>
                <a:cs typeface="+mn-ea"/>
                <a:sym typeface="+mn-lt"/>
              </a:rPr>
              <a:t>04</a:t>
            </a:r>
            <a:endParaRPr lang="en-US" altLang="zh-CN" sz="2400">
              <a:solidFill>
                <a:schemeClr val="bg1">
                  <a:lumMod val="100000"/>
                </a:schemeClr>
              </a:solidFill>
              <a:cs typeface="+mn-ea"/>
              <a:sym typeface="+mn-lt"/>
            </a:endParaRPr>
          </a:p>
        </p:txBody>
      </p:sp>
      <p:sp>
        <p:nvSpPr>
          <p:cNvPr id="28" name="í$lïde"/>
          <p:cNvSpPr txBox="1"/>
          <p:nvPr/>
        </p:nvSpPr>
        <p:spPr>
          <a:xfrm>
            <a:off x="5738244" y="1188500"/>
            <a:ext cx="4755904" cy="246334"/>
          </a:xfrm>
          <a:prstGeom prst="rect">
            <a:avLst/>
          </a:prstGeom>
          <a:noFill/>
        </p:spPr>
        <p:txBody>
          <a:bodyPr wrap="none" lIns="359933" tIns="0" rIns="0" bIns="0" anchor="b" anchorCtr="0"/>
          <a:p>
            <a:r>
              <a:rPr lang="zh-CN" altLang="en-US" sz="2000" b="1" dirty="0">
                <a:solidFill>
                  <a:srgbClr val="002060"/>
                </a:solidFill>
                <a:latin typeface="微软雅黑" panose="020B0503020204020204" pitchFamily="34" charset="-122"/>
                <a:ea typeface="微软雅黑" panose="020B0503020204020204" pitchFamily="34" charset="-122"/>
                <a:cs typeface="+mn-ea"/>
                <a:sym typeface="+mn-lt"/>
              </a:rPr>
              <a:t>企业简介</a:t>
            </a:r>
            <a:endParaRPr lang="zh-CN" altLang="en-US" sz="2000" b="1" dirty="0">
              <a:solidFill>
                <a:srgbClr val="002060"/>
              </a:solidFill>
              <a:latin typeface="微软雅黑" panose="020B0503020204020204" pitchFamily="34" charset="-122"/>
              <a:ea typeface="微软雅黑" panose="020B0503020204020204" pitchFamily="34" charset="-122"/>
              <a:cs typeface="+mn-ea"/>
              <a:sym typeface="+mn-lt"/>
            </a:endParaRPr>
          </a:p>
        </p:txBody>
      </p:sp>
      <p:sp>
        <p:nvSpPr>
          <p:cNvPr id="29" name="íš1iḑê"/>
          <p:cNvSpPr txBox="1"/>
          <p:nvPr/>
        </p:nvSpPr>
        <p:spPr>
          <a:xfrm>
            <a:off x="5738244" y="1448802"/>
            <a:ext cx="4755904" cy="325060"/>
          </a:xfrm>
          <a:prstGeom prst="rect">
            <a:avLst/>
          </a:prstGeom>
        </p:spPr>
        <p:txBody>
          <a:bodyPr vert="horz" wrap="square" lIns="359933" tIns="0" rIns="0" bIns="0" anchor="ctr" anchorCtr="0">
            <a:normAutofit/>
          </a:bodyPr>
          <a:p>
            <a:pPr algn="l">
              <a:lnSpc>
                <a:spcPct val="120000"/>
              </a:lnSpc>
            </a:pPr>
            <a:endParaRPr lang="zh-CN" altLang="en-US" sz="1050" dirty="0">
              <a:solidFill>
                <a:srgbClr val="7B7E8C"/>
              </a:solidFill>
              <a:latin typeface="微软雅黑" panose="020B0503020204020204" pitchFamily="34" charset="-122"/>
              <a:ea typeface="微软雅黑" panose="020B0503020204020204" pitchFamily="34" charset="-122"/>
              <a:cs typeface="+mn-ea"/>
              <a:sym typeface="+mn-lt"/>
            </a:endParaRPr>
          </a:p>
        </p:txBody>
      </p:sp>
      <p:sp>
        <p:nvSpPr>
          <p:cNvPr id="26" name="îşlïďê"/>
          <p:cNvSpPr txBox="1"/>
          <p:nvPr/>
        </p:nvSpPr>
        <p:spPr>
          <a:xfrm>
            <a:off x="6468359" y="2127491"/>
            <a:ext cx="4755904" cy="246334"/>
          </a:xfrm>
          <a:prstGeom prst="rect">
            <a:avLst/>
          </a:prstGeom>
          <a:noFill/>
        </p:spPr>
        <p:txBody>
          <a:bodyPr wrap="none" lIns="359933" tIns="0" rIns="0" bIns="0" anchor="b" anchorCtr="0"/>
          <a:p>
            <a:r>
              <a:rPr lang="zh-CN" altLang="en-US" b="1" dirty="0">
                <a:solidFill>
                  <a:srgbClr val="3886C5"/>
                </a:solidFill>
                <a:latin typeface="微软雅黑" panose="020B0503020204020204" pitchFamily="34" charset="-122"/>
                <a:ea typeface="微软雅黑" panose="020B0503020204020204" pitchFamily="34" charset="-122"/>
                <a:cs typeface="+mn-ea"/>
                <a:sym typeface="+mn-lt"/>
              </a:rPr>
              <a:t>任务分析</a:t>
            </a:r>
            <a:endParaRPr lang="zh-CN" altLang="en-US" b="1" dirty="0">
              <a:solidFill>
                <a:srgbClr val="3886C5"/>
              </a:solidFill>
              <a:latin typeface="微软雅黑" panose="020B0503020204020204" pitchFamily="34" charset="-122"/>
              <a:ea typeface="微软雅黑" panose="020B0503020204020204" pitchFamily="34" charset="-122"/>
              <a:cs typeface="+mn-ea"/>
              <a:sym typeface="+mn-lt"/>
            </a:endParaRPr>
          </a:p>
        </p:txBody>
      </p:sp>
      <p:sp>
        <p:nvSpPr>
          <p:cNvPr id="27" name="iś1íḋè"/>
          <p:cNvSpPr txBox="1"/>
          <p:nvPr/>
        </p:nvSpPr>
        <p:spPr>
          <a:xfrm>
            <a:off x="6468359" y="2387793"/>
            <a:ext cx="4755904" cy="325060"/>
          </a:xfrm>
          <a:prstGeom prst="rect">
            <a:avLst/>
          </a:prstGeom>
        </p:spPr>
        <p:txBody>
          <a:bodyPr vert="horz" wrap="square" lIns="359933" tIns="0" rIns="0" bIns="0" anchor="ctr" anchorCtr="0">
            <a:normAutofit/>
          </a:bodyPr>
          <a:p>
            <a:pPr algn="l">
              <a:lnSpc>
                <a:spcPct val="120000"/>
              </a:lnSpc>
            </a:pPr>
            <a:endParaRPr lang="zh-CN" altLang="en-US" sz="1050" dirty="0">
              <a:solidFill>
                <a:srgbClr val="7B7E8C"/>
              </a:solidFill>
              <a:latin typeface="微软雅黑" panose="020B0503020204020204" pitchFamily="34" charset="-122"/>
              <a:ea typeface="微软雅黑" panose="020B0503020204020204" pitchFamily="34" charset="-122"/>
              <a:cs typeface="+mn-ea"/>
              <a:sym typeface="+mn-lt"/>
            </a:endParaRPr>
          </a:p>
        </p:txBody>
      </p:sp>
      <p:sp>
        <p:nvSpPr>
          <p:cNvPr id="24" name="íṧlíďè"/>
          <p:cNvSpPr txBox="1"/>
          <p:nvPr/>
        </p:nvSpPr>
        <p:spPr>
          <a:xfrm>
            <a:off x="6725486" y="3188380"/>
            <a:ext cx="4755904" cy="246334"/>
          </a:xfrm>
          <a:prstGeom prst="rect">
            <a:avLst/>
          </a:prstGeom>
          <a:noFill/>
        </p:spPr>
        <p:txBody>
          <a:bodyPr wrap="none" lIns="359933" tIns="0" rIns="0" bIns="0" anchor="b" anchorCtr="0"/>
          <a:p>
            <a:r>
              <a:rPr lang="zh-CN" altLang="en-US" b="1" dirty="0">
                <a:solidFill>
                  <a:srgbClr val="002060"/>
                </a:solidFill>
                <a:latin typeface="微软雅黑" panose="020B0503020204020204" pitchFamily="34" charset="-122"/>
                <a:ea typeface="微软雅黑" panose="020B0503020204020204" pitchFamily="34" charset="-122"/>
                <a:cs typeface="+mn-ea"/>
                <a:sym typeface="+mn-lt"/>
              </a:rPr>
              <a:t>解决方案</a:t>
            </a:r>
            <a:endParaRPr lang="zh-CN" altLang="en-US" b="1" dirty="0">
              <a:solidFill>
                <a:srgbClr val="002060"/>
              </a:solidFill>
              <a:latin typeface="微软雅黑" panose="020B0503020204020204" pitchFamily="34" charset="-122"/>
              <a:ea typeface="微软雅黑" panose="020B0503020204020204" pitchFamily="34" charset="-122"/>
              <a:cs typeface="+mn-ea"/>
              <a:sym typeface="+mn-lt"/>
            </a:endParaRPr>
          </a:p>
        </p:txBody>
      </p:sp>
      <p:sp>
        <p:nvSpPr>
          <p:cNvPr id="25" name="iṡḻíde"/>
          <p:cNvSpPr txBox="1"/>
          <p:nvPr/>
        </p:nvSpPr>
        <p:spPr>
          <a:xfrm>
            <a:off x="6718502" y="3458839"/>
            <a:ext cx="4755904" cy="325060"/>
          </a:xfrm>
          <a:prstGeom prst="rect">
            <a:avLst/>
          </a:prstGeom>
        </p:spPr>
        <p:txBody>
          <a:bodyPr vert="horz" wrap="square" lIns="359933" tIns="0" rIns="0" bIns="0" anchor="ctr" anchorCtr="0">
            <a:normAutofit/>
          </a:bodyPr>
          <a:p>
            <a:pPr algn="l">
              <a:lnSpc>
                <a:spcPct val="120000"/>
              </a:lnSpc>
            </a:pPr>
            <a:endParaRPr lang="zh-CN" altLang="en-US" sz="1050" dirty="0">
              <a:solidFill>
                <a:srgbClr val="7B7E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5" name="ïsliďê"/>
          <p:cNvSpPr txBox="1"/>
          <p:nvPr/>
        </p:nvSpPr>
        <p:spPr>
          <a:xfrm>
            <a:off x="6536926" y="4116578"/>
            <a:ext cx="4755904" cy="246334"/>
          </a:xfrm>
          <a:prstGeom prst="rect">
            <a:avLst/>
          </a:prstGeom>
          <a:noFill/>
        </p:spPr>
        <p:txBody>
          <a:bodyPr wrap="none" lIns="359933" tIns="0" rIns="0" bIns="0" anchor="b" anchorCtr="0"/>
          <a:p>
            <a:r>
              <a:rPr lang="zh-CN" altLang="en-US" b="1" dirty="0">
                <a:solidFill>
                  <a:srgbClr val="3886C5"/>
                </a:solidFill>
                <a:latin typeface="微软雅黑" panose="020B0503020204020204" pitchFamily="34" charset="-122"/>
                <a:ea typeface="微软雅黑" panose="020B0503020204020204" pitchFamily="34" charset="-122"/>
                <a:cs typeface="+mn-ea"/>
                <a:sym typeface="+mn-lt"/>
              </a:rPr>
              <a:t>实验结果</a:t>
            </a:r>
            <a:endParaRPr lang="zh-CN" altLang="en-US" b="1" dirty="0">
              <a:solidFill>
                <a:srgbClr val="3886C5"/>
              </a:solidFill>
              <a:latin typeface="微软雅黑" panose="020B0503020204020204" pitchFamily="34" charset="-122"/>
              <a:ea typeface="微软雅黑" panose="020B0503020204020204" pitchFamily="34" charset="-122"/>
              <a:cs typeface="+mn-ea"/>
              <a:sym typeface="+mn-lt"/>
            </a:endParaRPr>
          </a:p>
        </p:txBody>
      </p:sp>
      <p:sp>
        <p:nvSpPr>
          <p:cNvPr id="23" name="ïṥļïḑê"/>
          <p:cNvSpPr txBox="1"/>
          <p:nvPr/>
        </p:nvSpPr>
        <p:spPr>
          <a:xfrm>
            <a:off x="6536926" y="4376879"/>
            <a:ext cx="4755904" cy="325060"/>
          </a:xfrm>
          <a:prstGeom prst="rect">
            <a:avLst/>
          </a:prstGeom>
        </p:spPr>
        <p:txBody>
          <a:bodyPr vert="horz" wrap="square" lIns="359933" tIns="0" rIns="0" bIns="0" anchor="ctr" anchorCtr="0">
            <a:normAutofit/>
          </a:bodyPr>
          <a:p>
            <a:pPr algn="l">
              <a:lnSpc>
                <a:spcPct val="120000"/>
              </a:lnSpc>
            </a:pPr>
            <a:endParaRPr lang="zh-CN" altLang="en-US" sz="1050" dirty="0">
              <a:solidFill>
                <a:srgbClr val="7B7E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9" name="íśḻiḑé"/>
          <p:cNvSpPr txBox="1"/>
          <p:nvPr/>
        </p:nvSpPr>
        <p:spPr>
          <a:xfrm>
            <a:off x="5738244" y="5015571"/>
            <a:ext cx="4755904" cy="246334"/>
          </a:xfrm>
          <a:prstGeom prst="rect">
            <a:avLst/>
          </a:prstGeom>
          <a:noFill/>
        </p:spPr>
        <p:txBody>
          <a:bodyPr wrap="none" lIns="359933" tIns="0" rIns="0" bIns="0" anchor="b" anchorCtr="0"/>
          <a:p>
            <a:r>
              <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lt"/>
              </a:rPr>
              <a:t>总结与展望</a:t>
            </a:r>
            <a:endParaRPr lang="zh-CN" altLang="en-US" b="1" dirty="0">
              <a:solidFill>
                <a:srgbClr val="002060"/>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0" name="isḻïḍè"/>
          <p:cNvSpPr txBox="1"/>
          <p:nvPr/>
        </p:nvSpPr>
        <p:spPr>
          <a:xfrm>
            <a:off x="5738244" y="5275238"/>
            <a:ext cx="4755904" cy="325060"/>
          </a:xfrm>
          <a:prstGeom prst="rect">
            <a:avLst/>
          </a:prstGeom>
        </p:spPr>
        <p:txBody>
          <a:bodyPr vert="horz" wrap="square" lIns="359933" tIns="0" rIns="0" bIns="0" anchor="ctr" anchorCtr="0">
            <a:normAutofit/>
          </a:bodyPr>
          <a:p>
            <a:pPr algn="l">
              <a:lnSpc>
                <a:spcPct val="120000"/>
              </a:lnSpc>
            </a:pPr>
            <a:endParaRPr lang="zh-CN" altLang="en-US" sz="1050" dirty="0">
              <a:solidFill>
                <a:srgbClr val="7B7E8C"/>
              </a:solidFill>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391" name="îşlïḍe"/>
          <p:cNvSpPr txBox="1"/>
          <p:nvPr/>
        </p:nvSpPr>
        <p:spPr>
          <a:xfrm>
            <a:off x="3000838" y="2797393"/>
            <a:ext cx="1865866" cy="687043"/>
          </a:xfrm>
          <a:prstGeom prst="rect">
            <a:avLst/>
          </a:prstGeom>
          <a:noFill/>
        </p:spPr>
        <p:txBody>
          <a:bodyPr wrap="square" lIns="0" tIns="0" rIns="0" bIns="0">
            <a:normAutofit fontScale="90000" lnSpcReduction="20000"/>
          </a:bodyPr>
          <a:p>
            <a:pPr algn="ctr"/>
            <a:r>
              <a:rPr lang="zh-CN" altLang="en-US" sz="4800" dirty="0">
                <a:solidFill>
                  <a:schemeClr val="bg1"/>
                </a:solidFill>
                <a:latin typeface="微软雅黑" panose="020B0503020204020204" pitchFamily="34" charset="-122"/>
                <a:ea typeface="微软雅黑" panose="020B0503020204020204" pitchFamily="34" charset="-122"/>
                <a:cs typeface="+mn-ea"/>
                <a:sym typeface="+mn-lt"/>
              </a:rPr>
              <a:t>目录</a:t>
            </a:r>
            <a:endParaRPr lang="zh-CN" altLang="en-US" sz="48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 name="图片 1" descr="中科凡语LOGO"/>
          <p:cNvPicPr>
            <a:picLocks noChangeAspect="1"/>
          </p:cNvPicPr>
          <p:nvPr/>
        </p:nvPicPr>
        <p:blipFill>
          <a:blip r:embed="rId3"/>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47095" y="6290415"/>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03</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 name="组合 1"/>
          <p:cNvGrpSpPr/>
          <p:nvPr/>
        </p:nvGrpSpPr>
        <p:grpSpPr>
          <a:xfrm>
            <a:off x="2490185" y="2066542"/>
            <a:ext cx="6937360" cy="2445567"/>
            <a:chOff x="4459" y="3595"/>
            <a:chExt cx="10927" cy="3852"/>
          </a:xfrm>
        </p:grpSpPr>
        <p:sp>
          <p:nvSpPr>
            <p:cNvPr id="4" name="Text Box 3"/>
            <p:cNvSpPr>
              <a:spLocks noChangeArrowheads="1"/>
            </p:cNvSpPr>
            <p:nvPr/>
          </p:nvSpPr>
          <p:spPr bwMode="auto">
            <a:xfrm>
              <a:off x="5671" y="3595"/>
              <a:ext cx="5714"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pPr algn="r"/>
              <a:r>
                <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rPr>
                <a:t>企业简介</a:t>
              </a:r>
              <a:endPar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5" name="直接连接符 11"/>
            <p:cNvSpPr>
              <a:spLocks noChangeShapeType="1"/>
            </p:cNvSpPr>
            <p:nvPr/>
          </p:nvSpPr>
          <p:spPr bwMode="auto">
            <a:xfrm>
              <a:off x="4459" y="4931"/>
              <a:ext cx="6926" cy="2"/>
            </a:xfrm>
            <a:prstGeom prst="line">
              <a:avLst/>
            </a:prstGeom>
            <a:noFill/>
            <a:ln w="6350" cap="flat" cmpd="sng">
              <a:solidFill>
                <a:srgbClr val="003591"/>
              </a:solidFill>
              <a:bevel/>
            </a:ln>
            <a:extLst>
              <a:ext uri="{909E8E84-426E-40DD-AFC4-6F175D3DCCD1}">
                <a14:hiddenFill xmlns:a14="http://schemas.microsoft.com/office/drawing/2010/main">
                  <a:noFill/>
                </a14:hiddenFill>
              </a:ext>
            </a:extLst>
          </p:spPr>
          <p:txBody>
            <a:bodyPr/>
            <a:p>
              <a:endParaRPr lang="zh-CN" altLang="en-US" sz="2000" dirty="0">
                <a:solidFill>
                  <a:schemeClr val="accent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6" name="Text Box 3"/>
            <p:cNvSpPr>
              <a:spLocks noChangeArrowheads="1"/>
            </p:cNvSpPr>
            <p:nvPr/>
          </p:nvSpPr>
          <p:spPr bwMode="auto">
            <a:xfrm>
              <a:off x="11948" y="3958"/>
              <a:ext cx="3438" cy="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endParaRPr lang="en-US" altLang="en-US" sz="13795"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7111494" y="2029719"/>
            <a:ext cx="1740213" cy="1740213"/>
            <a:chOff x="3861" y="2855"/>
            <a:chExt cx="4732" cy="4732"/>
          </a:xfrm>
        </p:grpSpPr>
        <p:sp>
          <p:nvSpPr>
            <p:cNvPr id="8" name="iŝ1ïḋè"/>
            <p:cNvSpPr/>
            <p:nvPr/>
          </p:nvSpPr>
          <p:spPr bwMode="auto">
            <a:xfrm>
              <a:off x="3861" y="2855"/>
              <a:ext cx="4732" cy="4732"/>
            </a:xfrm>
            <a:prstGeom prst="ellipse">
              <a:avLst/>
            </a:prstGeom>
            <a:solidFill>
              <a:srgbClr val="DCEBF1"/>
            </a:solidFill>
            <a:ln w="19050">
              <a:solidFill>
                <a:srgbClr val="12598D"/>
              </a:solidFill>
              <a:round/>
            </a:ln>
          </p:spPr>
          <p:txBody>
            <a:bodyPr anchor="ctr"/>
            <a:p>
              <a:pPr algn="ctr"/>
              <a:endParaRPr>
                <a:cs typeface="+mn-ea"/>
                <a:sym typeface="+mn-lt"/>
              </a:endParaRPr>
            </a:p>
          </p:txBody>
        </p:sp>
        <p:sp>
          <p:nvSpPr>
            <p:cNvPr id="9" name="iś1îḓê"/>
            <p:cNvSpPr/>
            <p:nvPr/>
          </p:nvSpPr>
          <p:spPr bwMode="auto">
            <a:xfrm>
              <a:off x="4223" y="3216"/>
              <a:ext cx="4009" cy="4009"/>
            </a:xfrm>
            <a:prstGeom prst="ellipse">
              <a:avLst/>
            </a:prstGeom>
            <a:solidFill>
              <a:srgbClr val="003B95"/>
            </a:solidFill>
            <a:ln w="57150">
              <a:solidFill>
                <a:srgbClr val="1B90CD"/>
              </a:solidFill>
              <a:round/>
            </a:ln>
          </p:spPr>
          <p:txBody>
            <a:bodyPr anchor="ctr"/>
            <a:p>
              <a:pPr algn="ctr"/>
              <a:endParaRPr dirty="0">
                <a:cs typeface="+mn-ea"/>
                <a:sym typeface="+mn-lt"/>
              </a:endParaRPr>
            </a:p>
          </p:txBody>
        </p:sp>
      </p:grpSp>
      <p:sp>
        <p:nvSpPr>
          <p:cNvPr id="11" name="文本框 10"/>
          <p:cNvSpPr txBox="1"/>
          <p:nvPr/>
        </p:nvSpPr>
        <p:spPr>
          <a:xfrm>
            <a:off x="7554642" y="2540165"/>
            <a:ext cx="872490" cy="768350"/>
          </a:xfrm>
          <a:prstGeom prst="rect">
            <a:avLst/>
          </a:prstGeom>
          <a:noFill/>
        </p:spPr>
        <p:txBody>
          <a:bodyPr wrap="none" rtlCol="0" anchor="t">
            <a:spAutoFit/>
          </a:bodyPr>
          <a:p>
            <a:r>
              <a:rPr 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01</a:t>
            </a:r>
            <a:endParaRPr lang="en-US" alt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3" name="图片 2" descr="中科凡语LOGO"/>
          <p:cNvPicPr>
            <a:picLocks noChangeAspect="1"/>
          </p:cNvPicPr>
          <p:nvPr/>
        </p:nvPicPr>
        <p:blipFill>
          <a:blip r:embed="rId3"/>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04</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0" name="文本框 19"/>
          <p:cNvSpPr txBox="1"/>
          <p:nvPr/>
        </p:nvSpPr>
        <p:spPr>
          <a:xfrm>
            <a:off x="790096" y="189416"/>
            <a:ext cx="1779790"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企业简介</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20145" y="1018986"/>
            <a:ext cx="11417091" cy="5165725"/>
          </a:xfrm>
          <a:prstGeom prst="rect">
            <a:avLst/>
          </a:prstGeom>
          <a:noFill/>
        </p:spPr>
        <p:txBody>
          <a:bodyPr wrap="square" rtlCol="0" anchor="t">
            <a:spAutoFit/>
          </a:bodyPr>
          <a:p>
            <a:pPr algn="l">
              <a:lnSpc>
                <a:spcPct val="130000"/>
              </a:lnSpc>
              <a:spcBef>
                <a:spcPts val="0"/>
              </a:spcBef>
              <a:spcAft>
                <a:spcPts val="1000"/>
              </a:spcAft>
              <a:buFont typeface="Arial" panose="020B0604020202020204" pitchFamily="34" charset="0"/>
            </a:pPr>
            <a:r>
              <a:rPr lang="zh-CN" altLang="en-US" sz="2000" b="1"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北京中科凡语科技有限公司</a:t>
            </a:r>
            <a:endParaRPr lang="zh-CN" altLang="en-US" b="1"/>
          </a:p>
          <a:p>
            <a:pPr algn="l">
              <a:lnSpc>
                <a:spcPct val="130000"/>
              </a:lnSpc>
              <a:spcBef>
                <a:spcPts val="0"/>
              </a:spcBef>
              <a:spcAft>
                <a:spcPts val="1000"/>
              </a:spcAft>
              <a:buFont typeface="Arial" panose="020B0604020202020204" pitchFamily="34" charset="0"/>
            </a:pPr>
            <a:r>
              <a:rPr lang="zh-CN" altLang="en-US" sz="2000" spc="150" dirty="0">
                <a:solidFill>
                  <a:schemeClr val="tx1"/>
                </a:solidFill>
                <a:uFillTx/>
                <a:latin typeface="Arial" panose="020B0604020202020204" pitchFamily="34" charset="0"/>
                <a:ea typeface="微软雅黑" panose="020B0503020204020204" pitchFamily="34" charset="-122"/>
                <a:cs typeface="+mn-ea"/>
                <a:sym typeface="+mn-ea"/>
              </a:rPr>
              <a:t>中科院自动化所模式识别国家重点实验室自然语言处理研究团队创立</a:t>
            </a:r>
            <a:endParaRPr lang="zh-CN" altLang="en-US" sz="2000" spc="150" dirty="0">
              <a:solidFill>
                <a:schemeClr val="tx1"/>
              </a:solidFill>
              <a:uFillTx/>
              <a:latin typeface="Arial" panose="020B0604020202020204" pitchFamily="34" charset="0"/>
              <a:ea typeface="微软雅黑" panose="020B0503020204020204" pitchFamily="34" charset="-122"/>
              <a:cs typeface="+mn-ea"/>
              <a:sym typeface="+mn-ea"/>
            </a:endParaRPr>
          </a:p>
          <a:p>
            <a:pPr algn="l">
              <a:lnSpc>
                <a:spcPct val="130000"/>
              </a:lnSpc>
              <a:spcBef>
                <a:spcPts val="0"/>
              </a:spcBef>
              <a:spcAft>
                <a:spcPts val="1000"/>
              </a:spcAft>
              <a:buFont typeface="Arial" panose="020B0604020202020204" pitchFamily="34" charset="0"/>
            </a:pPr>
            <a:r>
              <a:rPr lang="zh-CN" altLang="en-US" sz="2000" spc="150" dirty="0">
                <a:uFillTx/>
                <a:latin typeface="Arial" panose="020B0604020202020204" pitchFamily="34" charset="0"/>
                <a:ea typeface="微软雅黑" panose="020B0503020204020204" pitchFamily="34" charset="-122"/>
                <a:cs typeface="+mn-ea"/>
                <a:sym typeface="+mn-ea"/>
              </a:rPr>
              <a:t>专注于人工智能、自然语言处理，破冰于医疗航空教育领域。</a:t>
            </a:r>
            <a:endParaRPr lang="zh-CN" altLang="en-US" sz="2000" spc="150" dirty="0">
              <a:uFillTx/>
              <a:latin typeface="Arial" panose="020B0604020202020204" pitchFamily="34" charset="0"/>
              <a:ea typeface="微软雅黑" panose="020B0503020204020204" pitchFamily="34" charset="-122"/>
              <a:cs typeface="+mn-ea"/>
            </a:endParaRPr>
          </a:p>
          <a:p>
            <a:pPr algn="l">
              <a:lnSpc>
                <a:spcPct val="130000"/>
              </a:lnSpc>
              <a:spcBef>
                <a:spcPts val="0"/>
              </a:spcBef>
              <a:spcAft>
                <a:spcPts val="1000"/>
              </a:spcAft>
              <a:buFont typeface="Arial" panose="020B0604020202020204" pitchFamily="34" charset="0"/>
            </a:pPr>
            <a:endParaRPr lang="zh-CN" altLang="en-US" sz="2000" spc="150" dirty="0">
              <a:solidFill>
                <a:schemeClr val="tx1"/>
              </a:solidFill>
              <a:uFillTx/>
              <a:latin typeface="Arial" panose="020B0604020202020204" pitchFamily="34" charset="0"/>
              <a:ea typeface="微软雅黑" panose="020B0503020204020204" pitchFamily="34" charset="-122"/>
              <a:cs typeface="+mn-ea"/>
              <a:sym typeface="+mn-ea"/>
            </a:endParaRPr>
          </a:p>
          <a:p>
            <a:pPr marL="285750" indent="-285750" algn="l">
              <a:lnSpc>
                <a:spcPct val="130000"/>
              </a:lnSpc>
              <a:spcBef>
                <a:spcPts val="0"/>
              </a:spcBef>
              <a:spcAft>
                <a:spcPts val="1000"/>
              </a:spcAft>
              <a:buFont typeface="Arial" panose="020B0604020202020204" pitchFamily="34" charset="0"/>
              <a:buChar char="•"/>
            </a:pPr>
            <a:r>
              <a:rPr lang="zh-CN" altLang="en-US" sz="2000" spc="150" dirty="0">
                <a:uFillTx/>
                <a:latin typeface="Arial" panose="020B0604020202020204" pitchFamily="34" charset="0"/>
                <a:ea typeface="微软雅黑" panose="020B0503020204020204" pitchFamily="34" charset="-122"/>
                <a:cs typeface="+mn-ea"/>
                <a:sym typeface="+mn-ea"/>
              </a:rPr>
              <a:t>某大型三甲医院：电子病历结构化、医疗知识图谱、辅助决策支持系统</a:t>
            </a:r>
            <a:endParaRPr lang="zh-CN" altLang="en-US" sz="2000" spc="150" dirty="0">
              <a:solidFill>
                <a:schemeClr val="tx1"/>
              </a:solidFill>
              <a:uFillTx/>
              <a:latin typeface="Arial" panose="020B0604020202020204" pitchFamily="34" charset="0"/>
              <a:ea typeface="微软雅黑" panose="020B0503020204020204" pitchFamily="34" charset="-122"/>
              <a:cs typeface="+mn-ea"/>
            </a:endParaRPr>
          </a:p>
          <a:p>
            <a:pPr marL="285750" indent="-285750" algn="l">
              <a:lnSpc>
                <a:spcPct val="130000"/>
              </a:lnSpc>
              <a:spcBef>
                <a:spcPts val="0"/>
              </a:spcBef>
              <a:spcAft>
                <a:spcPts val="1000"/>
              </a:spcAft>
              <a:buFont typeface="Arial" panose="020B0604020202020204" pitchFamily="34" charset="0"/>
              <a:buChar char="•"/>
            </a:pPr>
            <a:r>
              <a:rPr lang="zh-CN" altLang="en-US" sz="2000" spc="150" dirty="0">
                <a:solidFill>
                  <a:schemeClr val="tx1"/>
                </a:solidFill>
                <a:uFillTx/>
                <a:latin typeface="Arial" panose="020B0604020202020204" pitchFamily="34" charset="0"/>
                <a:ea typeface="微软雅黑" panose="020B0503020204020204" pitchFamily="34" charset="-122"/>
                <a:cs typeface="+mn-ea"/>
              </a:rPr>
              <a:t>知名互联网企业：基于医疗健康数据与主诉的分诊和问诊的人工智能技术开发</a:t>
            </a:r>
            <a:endParaRPr lang="zh-CN" altLang="en-US" sz="2000" spc="150" dirty="0">
              <a:solidFill>
                <a:schemeClr val="tx1"/>
              </a:solidFill>
              <a:uFillTx/>
              <a:latin typeface="Arial" panose="020B0604020202020204" pitchFamily="34" charset="0"/>
              <a:ea typeface="微软雅黑" panose="020B0503020204020204" pitchFamily="34" charset="-122"/>
              <a:cs typeface="+mn-ea"/>
            </a:endParaRPr>
          </a:p>
          <a:p>
            <a:pPr marL="285750" indent="-285750" algn="l">
              <a:lnSpc>
                <a:spcPct val="130000"/>
              </a:lnSpc>
              <a:spcBef>
                <a:spcPts val="0"/>
              </a:spcBef>
              <a:spcAft>
                <a:spcPts val="1000"/>
              </a:spcAft>
              <a:buFont typeface="Arial" panose="020B0604020202020204" pitchFamily="34" charset="0"/>
              <a:buChar char="•"/>
            </a:pPr>
            <a:r>
              <a:rPr lang="zh-CN" altLang="en-US" sz="2000" spc="150" dirty="0">
                <a:solidFill>
                  <a:schemeClr val="tx1"/>
                </a:solidFill>
                <a:uFillTx/>
                <a:latin typeface="Arial" panose="020B0604020202020204" pitchFamily="34" charset="0"/>
                <a:ea typeface="微软雅黑" panose="020B0503020204020204" pitchFamily="34" charset="-122"/>
                <a:cs typeface="+mn-ea"/>
              </a:rPr>
              <a:t>知名药企：对话机器人、医疗翻译引擎</a:t>
            </a:r>
            <a:endParaRPr lang="zh-CN" altLang="en-US" sz="2000" spc="150" dirty="0">
              <a:solidFill>
                <a:schemeClr val="tx1"/>
              </a:solidFill>
              <a:uFillTx/>
              <a:latin typeface="Arial" panose="020B0604020202020204" pitchFamily="34" charset="0"/>
              <a:ea typeface="微软雅黑" panose="020B0503020204020204" pitchFamily="34" charset="-122"/>
              <a:cs typeface="+mn-ea"/>
            </a:endParaRPr>
          </a:p>
          <a:p>
            <a:pPr algn="l">
              <a:lnSpc>
                <a:spcPct val="130000"/>
              </a:lnSpc>
              <a:spcBef>
                <a:spcPts val="0"/>
              </a:spcBef>
              <a:spcAft>
                <a:spcPts val="1000"/>
              </a:spcAft>
              <a:buFont typeface="Arial" panose="020B0604020202020204" pitchFamily="34" charset="0"/>
            </a:pPr>
            <a:endParaRPr lang="zh-CN" altLang="en-US">
              <a:solidFill>
                <a:schemeClr val="accent1"/>
              </a:solidFill>
            </a:endParaRPr>
          </a:p>
          <a:p>
            <a:pPr algn="l">
              <a:lnSpc>
                <a:spcPct val="130000"/>
              </a:lnSpc>
              <a:spcBef>
                <a:spcPts val="0"/>
              </a:spcBef>
              <a:spcAft>
                <a:spcPts val="1000"/>
              </a:spcAft>
              <a:buFont typeface="Arial" panose="020B0604020202020204" pitchFamily="34" charset="0"/>
            </a:pPr>
            <a:endParaRPr lang="zh-CN" altLang="en-US">
              <a:solidFill>
                <a:schemeClr val="accent1"/>
              </a:solidFill>
            </a:endParaRPr>
          </a:p>
          <a:p>
            <a:pPr algn="l">
              <a:lnSpc>
                <a:spcPct val="130000"/>
              </a:lnSpc>
              <a:spcBef>
                <a:spcPts val="0"/>
              </a:spcBef>
              <a:spcAft>
                <a:spcPts val="1000"/>
              </a:spcAft>
              <a:buFont typeface="Arial" panose="020B0604020202020204" pitchFamily="34" charset="0"/>
            </a:pPr>
            <a:endParaRPr lang="zh-CN" altLang="en-US" sz="2000" spc="150" dirty="0">
              <a:solidFill>
                <a:schemeClr val="accent1"/>
              </a:solidFill>
              <a:uFillTx/>
              <a:latin typeface="Arial" panose="020B0604020202020204" pitchFamily="34" charset="0"/>
              <a:ea typeface="微软雅黑" panose="020B0503020204020204" pitchFamily="34" charset="-122"/>
              <a:cs typeface="+mn-ea"/>
              <a:sym typeface="+mn-ea"/>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47095" y="6290415"/>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05</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 name="组合 1"/>
          <p:cNvGrpSpPr/>
          <p:nvPr/>
        </p:nvGrpSpPr>
        <p:grpSpPr>
          <a:xfrm>
            <a:off x="2490185" y="2066542"/>
            <a:ext cx="6937360" cy="2445567"/>
            <a:chOff x="4459" y="3595"/>
            <a:chExt cx="10927" cy="3852"/>
          </a:xfrm>
        </p:grpSpPr>
        <p:sp>
          <p:nvSpPr>
            <p:cNvPr id="4" name="Text Box 3"/>
            <p:cNvSpPr>
              <a:spLocks noChangeArrowheads="1"/>
            </p:cNvSpPr>
            <p:nvPr/>
          </p:nvSpPr>
          <p:spPr bwMode="auto">
            <a:xfrm>
              <a:off x="5671" y="3595"/>
              <a:ext cx="5714"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pPr algn="r"/>
              <a:r>
                <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rPr>
                <a:t>任务分析</a:t>
              </a:r>
              <a:endPar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5" name="直接连接符 11"/>
            <p:cNvSpPr>
              <a:spLocks noChangeShapeType="1"/>
            </p:cNvSpPr>
            <p:nvPr/>
          </p:nvSpPr>
          <p:spPr bwMode="auto">
            <a:xfrm>
              <a:off x="4459" y="4931"/>
              <a:ext cx="6926" cy="2"/>
            </a:xfrm>
            <a:prstGeom prst="line">
              <a:avLst/>
            </a:prstGeom>
            <a:noFill/>
            <a:ln w="6350" cap="flat" cmpd="sng">
              <a:solidFill>
                <a:srgbClr val="003591"/>
              </a:solidFill>
              <a:bevel/>
            </a:ln>
            <a:extLst>
              <a:ext uri="{909E8E84-426E-40DD-AFC4-6F175D3DCCD1}">
                <a14:hiddenFill xmlns:a14="http://schemas.microsoft.com/office/drawing/2010/main">
                  <a:noFill/>
                </a14:hiddenFill>
              </a:ext>
            </a:extLst>
          </p:spPr>
          <p:txBody>
            <a:bodyPr/>
            <a:p>
              <a:endParaRPr lang="zh-CN" altLang="en-US" sz="2000" dirty="0">
                <a:solidFill>
                  <a:schemeClr val="accent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6" name="Text Box 3"/>
            <p:cNvSpPr>
              <a:spLocks noChangeArrowheads="1"/>
            </p:cNvSpPr>
            <p:nvPr/>
          </p:nvSpPr>
          <p:spPr bwMode="auto">
            <a:xfrm>
              <a:off x="11948" y="3958"/>
              <a:ext cx="3438" cy="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endParaRPr lang="en-US" altLang="en-US" sz="13795"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7111494" y="2029719"/>
            <a:ext cx="1740213" cy="1740213"/>
            <a:chOff x="3861" y="2855"/>
            <a:chExt cx="4732" cy="4732"/>
          </a:xfrm>
        </p:grpSpPr>
        <p:sp>
          <p:nvSpPr>
            <p:cNvPr id="8" name="iŝ1ïḋè"/>
            <p:cNvSpPr/>
            <p:nvPr/>
          </p:nvSpPr>
          <p:spPr bwMode="auto">
            <a:xfrm>
              <a:off x="3861" y="2855"/>
              <a:ext cx="4732" cy="4732"/>
            </a:xfrm>
            <a:prstGeom prst="ellipse">
              <a:avLst/>
            </a:prstGeom>
            <a:solidFill>
              <a:srgbClr val="DCEBF1"/>
            </a:solidFill>
            <a:ln w="19050">
              <a:solidFill>
                <a:srgbClr val="12598D"/>
              </a:solidFill>
              <a:round/>
            </a:ln>
          </p:spPr>
          <p:txBody>
            <a:bodyPr anchor="ctr"/>
            <a:p>
              <a:pPr algn="ctr"/>
              <a:endParaRPr>
                <a:cs typeface="+mn-ea"/>
                <a:sym typeface="+mn-lt"/>
              </a:endParaRPr>
            </a:p>
          </p:txBody>
        </p:sp>
        <p:sp>
          <p:nvSpPr>
            <p:cNvPr id="9" name="iś1îḓê"/>
            <p:cNvSpPr/>
            <p:nvPr/>
          </p:nvSpPr>
          <p:spPr bwMode="auto">
            <a:xfrm>
              <a:off x="4223" y="3216"/>
              <a:ext cx="4009" cy="4009"/>
            </a:xfrm>
            <a:prstGeom prst="ellipse">
              <a:avLst/>
            </a:prstGeom>
            <a:solidFill>
              <a:srgbClr val="003B95"/>
            </a:solidFill>
            <a:ln w="57150">
              <a:solidFill>
                <a:srgbClr val="1B90CD"/>
              </a:solidFill>
              <a:round/>
            </a:ln>
          </p:spPr>
          <p:txBody>
            <a:bodyPr anchor="ctr"/>
            <a:p>
              <a:pPr algn="ctr"/>
              <a:endParaRPr dirty="0">
                <a:cs typeface="+mn-ea"/>
                <a:sym typeface="+mn-lt"/>
              </a:endParaRPr>
            </a:p>
          </p:txBody>
        </p:sp>
      </p:grpSp>
      <p:sp>
        <p:nvSpPr>
          <p:cNvPr id="11" name="文本框 10"/>
          <p:cNvSpPr txBox="1"/>
          <p:nvPr/>
        </p:nvSpPr>
        <p:spPr>
          <a:xfrm>
            <a:off x="7554642" y="2540165"/>
            <a:ext cx="872490" cy="768350"/>
          </a:xfrm>
          <a:prstGeom prst="rect">
            <a:avLst/>
          </a:prstGeom>
          <a:noFill/>
        </p:spPr>
        <p:txBody>
          <a:bodyPr wrap="none" rtlCol="0" anchor="t">
            <a:spAutoFit/>
          </a:bodyPr>
          <a:p>
            <a:r>
              <a:rPr 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02</a:t>
            </a:r>
            <a:endParaRPr lang="en-US" alt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06</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90096" y="189416"/>
            <a:ext cx="1779790"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520145" y="1166914"/>
            <a:ext cx="11124410" cy="706755"/>
          </a:xfrm>
          <a:prstGeom prst="rect">
            <a:avLst/>
          </a:prstGeom>
          <a:noFill/>
        </p:spPr>
        <p:txBody>
          <a:bodyPr wrap="square" rtlCol="0" anchor="t">
            <a:spAutoFit/>
          </a:bodyPr>
          <a:p>
            <a:pPr indent="0">
              <a:buFont typeface="Arial" panose="020B0604020202020204" pitchFamily="34" charset="0"/>
              <a:buNone/>
            </a:pPr>
            <a:r>
              <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rPr>
              <a:t>任务说明</a:t>
            </a:r>
            <a:endPar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endParaRPr>
          </a:p>
          <a:p>
            <a:r>
              <a:rPr lang="zh-CN" altLang="en-US" sz="2000"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rPr>
              <a:t>中文电子病历中挖掘出的真实手术实体进行语义标准化。 </a:t>
            </a:r>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3038724" y="2509690"/>
            <a:ext cx="1173480" cy="368300"/>
          </a:xfrm>
          <a:prstGeom prst="rect">
            <a:avLst/>
          </a:prstGeom>
          <a:noFill/>
          <a:ln w="15875" cmpd="sng">
            <a:solidFill>
              <a:schemeClr val="tx1"/>
            </a:solidFill>
            <a:prstDash val="dash"/>
          </a:ln>
        </p:spPr>
        <p:txBody>
          <a:bodyPr wrap="none" rtlCol="0" anchor="t">
            <a:spAutoFit/>
          </a:bodyPr>
          <a:p>
            <a:pPr algn="l"/>
            <a:r>
              <a:rPr lang="zh-CN" altLang="en-US"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手术原词</a:t>
            </a:r>
            <a:endParaRPr lang="zh-CN" altLang="en-US"/>
          </a:p>
        </p:txBody>
      </p:sp>
      <p:sp>
        <p:nvSpPr>
          <p:cNvPr id="22" name="文本框 21"/>
          <p:cNvSpPr txBox="1"/>
          <p:nvPr/>
        </p:nvSpPr>
        <p:spPr>
          <a:xfrm>
            <a:off x="7265136" y="2509690"/>
            <a:ext cx="1421130" cy="368300"/>
          </a:xfrm>
          <a:prstGeom prst="rect">
            <a:avLst/>
          </a:prstGeom>
          <a:noFill/>
          <a:ln w="15875" cmpd="sng">
            <a:solidFill>
              <a:schemeClr val="tx1"/>
            </a:solidFill>
            <a:prstDash val="dash"/>
          </a:ln>
        </p:spPr>
        <p:txBody>
          <a:bodyPr wrap="none" rtlCol="0" anchor="t">
            <a:spAutoFit/>
          </a:bodyPr>
          <a:p>
            <a:pPr algn="l"/>
            <a:r>
              <a:rPr lang="zh-CN" altLang="en-US" spc="150" dirty="0">
                <a:solidFill>
                  <a:sysClr val="windowText" lastClr="000000">
                    <a:lumMod val="75000"/>
                    <a:lumOff val="25000"/>
                  </a:sysClr>
                </a:solidFill>
                <a:uFillTx/>
                <a:latin typeface="Arial" panose="020B0604020202020204" pitchFamily="34" charset="0"/>
                <a:ea typeface="微软雅黑" panose="020B0503020204020204" pitchFamily="34" charset="-122"/>
                <a:cs typeface="+mn-ea"/>
                <a:sym typeface="+mn-ea"/>
              </a:rPr>
              <a:t>手术标准词</a:t>
            </a:r>
            <a:endParaRPr lang="zh-CN" altLang="en-US"/>
          </a:p>
        </p:txBody>
      </p:sp>
      <p:sp>
        <p:nvSpPr>
          <p:cNvPr id="23" name="右箭头 22"/>
          <p:cNvSpPr/>
          <p:nvPr/>
        </p:nvSpPr>
        <p:spPr>
          <a:xfrm>
            <a:off x="5349696" y="2571909"/>
            <a:ext cx="954863" cy="28442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aphicFrame>
        <p:nvGraphicFramePr>
          <p:cNvPr id="6" name="表格 5"/>
          <p:cNvGraphicFramePr/>
          <p:nvPr>
            <p:custDataLst>
              <p:tags r:id="rId3"/>
            </p:custDataLst>
          </p:nvPr>
        </p:nvGraphicFramePr>
        <p:xfrm>
          <a:off x="367773" y="3184570"/>
          <a:ext cx="11443335" cy="3264535"/>
        </p:xfrm>
        <a:graphic>
          <a:graphicData uri="http://schemas.openxmlformats.org/drawingml/2006/table">
            <a:tbl>
              <a:tblPr firstRow="1" bandRow="1">
                <a:tableStyleId>{5C22544A-7EE6-4342-B048-85BDC9FD1C3A}</a:tableStyleId>
              </a:tblPr>
              <a:tblGrid>
                <a:gridCol w="3814445"/>
                <a:gridCol w="3814445"/>
                <a:gridCol w="3814445"/>
              </a:tblGrid>
              <a:tr h="464820">
                <a:tc>
                  <a:txBody>
                    <a:bodyPr/>
                    <a:p>
                      <a:pPr algn="ctr">
                        <a:buNone/>
                      </a:pPr>
                      <a:r>
                        <a:rPr lang="zh-CN" altLang="en-US" sz="1800">
                          <a:latin typeface="微软雅黑" panose="020B0503020204020204" pitchFamily="34" charset="-122"/>
                          <a:ea typeface="微软雅黑" panose="020B0503020204020204" pitchFamily="34" charset="-122"/>
                        </a:rPr>
                        <a:t>手术原词</a:t>
                      </a:r>
                      <a:endParaRPr lang="zh-CN" altLang="en-US" sz="1800">
                        <a:latin typeface="微软雅黑" panose="020B0503020204020204" pitchFamily="34" charset="-122"/>
                        <a:ea typeface="微软雅黑" panose="020B0503020204020204" pitchFamily="34" charset="-122"/>
                      </a:endParaRPr>
                    </a:p>
                  </a:txBody>
                  <a:tcPr marL="91423" marR="91423" marT="45711" marB="45711"/>
                </a:tc>
                <a:tc>
                  <a:txBody>
                    <a:bodyPr/>
                    <a:p>
                      <a:pPr algn="ctr">
                        <a:buNone/>
                      </a:pPr>
                      <a:r>
                        <a:rPr lang="zh-CN" altLang="en-US" sz="1800">
                          <a:latin typeface="微软雅黑" panose="020B0503020204020204" pitchFamily="34" charset="-122"/>
                          <a:ea typeface="微软雅黑" panose="020B0503020204020204" pitchFamily="34" charset="-122"/>
                        </a:rPr>
                        <a:t>手术标准词</a:t>
                      </a:r>
                      <a:endParaRPr lang="zh-CN" altLang="en-US" sz="1800">
                        <a:latin typeface="微软雅黑" panose="020B0503020204020204" pitchFamily="34" charset="-122"/>
                        <a:ea typeface="微软雅黑" panose="020B0503020204020204" pitchFamily="34" charset="-122"/>
                      </a:endParaRPr>
                    </a:p>
                  </a:txBody>
                  <a:tcPr marL="91423" marR="91423" marT="45711" marB="45711"/>
                </a:tc>
                <a:tc>
                  <a:txBody>
                    <a:bodyPr/>
                    <a:p>
                      <a:pPr algn="ctr">
                        <a:buNone/>
                      </a:pPr>
                      <a:r>
                        <a:rPr lang="zh-CN" altLang="en-US" sz="1800">
                          <a:latin typeface="微软雅黑" panose="020B0503020204020204" pitchFamily="34" charset="-122"/>
                          <a:ea typeface="微软雅黑" panose="020B0503020204020204" pitchFamily="34" charset="-122"/>
                        </a:rPr>
                        <a:t>特点</a:t>
                      </a:r>
                      <a:endParaRPr lang="zh-CN" altLang="en-US" sz="1800">
                        <a:latin typeface="微软雅黑" panose="020B0503020204020204" pitchFamily="34" charset="-122"/>
                        <a:ea typeface="微软雅黑" panose="020B0503020204020204" pitchFamily="34" charset="-122"/>
                      </a:endParaRPr>
                    </a:p>
                  </a:txBody>
                  <a:tcPr marL="91423" marR="91423" marT="45711" marB="45711"/>
                </a:tc>
              </a:tr>
              <a:tr h="588010">
                <a:tc>
                  <a:txBody>
                    <a:bodyPr/>
                    <a:p>
                      <a:pPr algn="ctr" fontAlgn="ctr">
                        <a:lnSpc>
                          <a:spcPct val="100000"/>
                        </a:lnSpc>
                        <a:buClrTx/>
                        <a:buSzTx/>
                        <a:buFontTx/>
                        <a:buNone/>
                      </a:pPr>
                      <a:r>
                        <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rPr>
                        <a:t>微创经椎间孔下腰4/5椎间盘摘除术</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marL="91423" marR="91423" marT="45711" marB="45711"/>
                </a:tc>
                <a:tc>
                  <a:txBody>
                    <a:bodyPr/>
                    <a:p>
                      <a:pPr algn="ctr" fontAlgn="ctr">
                        <a:lnSpc>
                          <a:spcPct val="90000"/>
                        </a:lnSpc>
                        <a:buClrTx/>
                        <a:buSzTx/>
                        <a:buFontTx/>
                        <a:buNone/>
                      </a:pPr>
                      <a:r>
                        <a:rPr lang="zh-CN" altLang="en-US" sz="1800" b="0">
                          <a:latin typeface="微软雅黑" panose="020B0503020204020204" pitchFamily="34" charset="-122"/>
                          <a:ea typeface="微软雅黑" panose="020B0503020204020204" pitchFamily="34" charset="-122"/>
                          <a:sym typeface="+mn-ea"/>
                        </a:rPr>
                        <a:t>腰椎间盘切除术</a:t>
                      </a:r>
                      <a:endParaRPr lang="zh-CN" altLang="en-US" sz="1800" b="0">
                        <a:latin typeface="微软雅黑" panose="020B0503020204020204" pitchFamily="34" charset="-122"/>
                        <a:ea typeface="微软雅黑" panose="020B0503020204020204" pitchFamily="34" charset="-122"/>
                        <a:sym typeface="+mn-ea"/>
                      </a:endParaRPr>
                    </a:p>
                  </a:txBody>
                  <a:tcPr marL="91423" marR="91423" marT="45711" marB="45711"/>
                </a:tc>
                <a:tc>
                  <a:txBody>
                    <a:bodyPr/>
                    <a:p>
                      <a:pPr algn="ctr" fontAlgn="ctr">
                        <a:lnSpc>
                          <a:spcPct val="100000"/>
                        </a:lnSpc>
                        <a:buClrTx/>
                        <a:buSzTx/>
                        <a:buFontTx/>
                        <a:buNone/>
                      </a:pPr>
                      <a:r>
                        <a:rPr lang="zh-CN" altLang="en-US" sz="1800" b="0">
                          <a:latin typeface="微软雅黑" panose="020B0503020204020204" pitchFamily="34" charset="-122"/>
                          <a:ea typeface="微软雅黑" panose="020B0503020204020204" pitchFamily="34" charset="-122"/>
                          <a:sym typeface="+mn-ea"/>
                        </a:rPr>
                        <a:t>原词书写自由，信息冗余</a:t>
                      </a:r>
                      <a:endParaRPr lang="zh-CN" altLang="en-US" sz="1800" b="0">
                        <a:latin typeface="微软雅黑" panose="020B0503020204020204" pitchFamily="34" charset="-122"/>
                        <a:ea typeface="微软雅黑" panose="020B0503020204020204" pitchFamily="34" charset="-122"/>
                        <a:sym typeface="+mn-ea"/>
                      </a:endParaRPr>
                    </a:p>
                  </a:txBody>
                  <a:tcPr marL="91423" marR="91423" marT="45711" marB="45711"/>
                </a:tc>
              </a:tr>
              <a:tr h="644525">
                <a:tc>
                  <a:txBody>
                    <a:bodyPr/>
                    <a:p>
                      <a:pPr algn="ctr" fontAlgn="ctr">
                        <a:lnSpc>
                          <a:spcPct val="100000"/>
                        </a:lnSpc>
                        <a:buNone/>
                      </a:pPr>
                      <a:r>
                        <a:rPr lang="zh-CN" altLang="en-US" sz="1800" b="0">
                          <a:latin typeface="微软雅黑" panose="020B0503020204020204" pitchFamily="34" charset="-122"/>
                          <a:ea typeface="微软雅黑" panose="020B0503020204020204" pitchFamily="34" charset="-122"/>
                          <a:sym typeface="+mn-ea"/>
                        </a:rPr>
                        <a:t>腺样体消融术</a:t>
                      </a:r>
                      <a:endParaRPr lang="zh-CN" altLang="en-US" sz="1800" b="0">
                        <a:latin typeface="微软雅黑" panose="020B0503020204020204" pitchFamily="34" charset="-122"/>
                        <a:ea typeface="微软雅黑" panose="020B0503020204020204" pitchFamily="34" charset="-122"/>
                        <a:sym typeface="+mn-ea"/>
                      </a:endParaRPr>
                    </a:p>
                  </a:txBody>
                  <a:tcPr marL="91423" marR="91423" marT="45711" marB="45711"/>
                </a:tc>
                <a:tc>
                  <a:txBody>
                    <a:bodyPr/>
                    <a:p>
                      <a:pPr algn="ctr" fontAlgn="ctr">
                        <a:lnSpc>
                          <a:spcPct val="100000"/>
                        </a:lnSpc>
                        <a:buNone/>
                      </a:pPr>
                      <a:r>
                        <a:rPr lang="zh-CN" altLang="en-US" sz="1800" b="0">
                          <a:latin typeface="微软雅黑" panose="020B0503020204020204" pitchFamily="34" charset="-122"/>
                          <a:ea typeface="微软雅黑" panose="020B0503020204020204" pitchFamily="34" charset="-122"/>
                          <a:sym typeface="+mn-ea"/>
                        </a:rPr>
                        <a:t>腺样增殖体切除术不伴扁桃体切除术</a:t>
                      </a:r>
                      <a:endParaRPr lang="zh-CN" altLang="en-US" sz="1800" b="0">
                        <a:latin typeface="微软雅黑" panose="020B0503020204020204" pitchFamily="34" charset="-122"/>
                        <a:ea typeface="微软雅黑" panose="020B0503020204020204" pitchFamily="34" charset="-122"/>
                        <a:sym typeface="+mn-ea"/>
                      </a:endParaRPr>
                    </a:p>
                  </a:txBody>
                  <a:tcPr marL="91423" marR="91423" marT="45711" marB="45711"/>
                </a:tc>
                <a:tc>
                  <a:txBody>
                    <a:bodyPr/>
                    <a:p>
                      <a:pPr algn="ctr" fontAlgn="ctr">
                        <a:lnSpc>
                          <a:spcPct val="100000"/>
                        </a:lnSpc>
                        <a:buNone/>
                      </a:pPr>
                      <a:r>
                        <a:rPr lang="zh-CN" altLang="en-US" sz="1800" b="0">
                          <a:latin typeface="微软雅黑" panose="020B0503020204020204" pitchFamily="34" charset="-122"/>
                          <a:ea typeface="微软雅黑" panose="020B0503020204020204" pitchFamily="34" charset="-122"/>
                          <a:sym typeface="+mn-ea"/>
                        </a:rPr>
                        <a:t>原词书写简略，信息隐藏</a:t>
                      </a:r>
                      <a:endParaRPr lang="zh-CN" altLang="en-US" sz="1800" b="0">
                        <a:latin typeface="微软雅黑" panose="020B0503020204020204" pitchFamily="34" charset="-122"/>
                        <a:ea typeface="微软雅黑" panose="020B0503020204020204" pitchFamily="34" charset="-122"/>
                        <a:sym typeface="+mn-ea"/>
                      </a:endParaRPr>
                    </a:p>
                  </a:txBody>
                  <a:tcPr marL="91423" marR="91423" marT="45711" marB="45711"/>
                </a:tc>
              </a:tr>
              <a:tr h="645160">
                <a:tc>
                  <a:txBody>
                    <a:bodyPr/>
                    <a:p>
                      <a:pPr algn="ctr" fontAlgn="ctr">
                        <a:lnSpc>
                          <a:spcPct val="100000"/>
                        </a:lnSpc>
                        <a:buNone/>
                      </a:pPr>
                      <a:r>
                        <a:rPr lang="zh-CN" altLang="en-US" sz="1800" b="0">
                          <a:latin typeface="微软雅黑" panose="020B0503020204020204" pitchFamily="34" charset="-122"/>
                          <a:ea typeface="微软雅黑" panose="020B0503020204020204" pitchFamily="34" charset="-122"/>
                          <a:sym typeface="+mn-ea"/>
                        </a:rPr>
                        <a:t>亲体肾移植术</a:t>
                      </a:r>
                      <a:endParaRPr lang="zh-CN" altLang="en-US" sz="1800" b="0">
                        <a:latin typeface="微软雅黑" panose="020B0503020204020204" pitchFamily="34" charset="-122"/>
                        <a:ea typeface="微软雅黑" panose="020B0503020204020204" pitchFamily="34" charset="-122"/>
                        <a:sym typeface="+mn-ea"/>
                      </a:endParaRPr>
                    </a:p>
                  </a:txBody>
                  <a:tcPr marL="91423" marR="91423" marT="45711" marB="45711"/>
                </a:tc>
                <a:tc>
                  <a:txBody>
                    <a:bodyPr/>
                    <a:p>
                      <a:pPr marL="0" lvl="1" algn="ctr" fontAlgn="ctr">
                        <a:lnSpc>
                          <a:spcPct val="100000"/>
                        </a:lnSpc>
                        <a:buNone/>
                      </a:pPr>
                      <a:r>
                        <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rPr>
                        <a:t>肾异体移植术</a:t>
                      </a:r>
                      <a:r>
                        <a:rPr lang="en-US" altLang="zh-CN" sz="1800" b="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rPr>
                        <a:t>与供者有血缘关系的活体移植</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marL="91423" marR="91423" marT="45711" marB="45711"/>
                </a:tc>
                <a:tc>
                  <a:txBody>
                    <a:bodyPr/>
                    <a:p>
                      <a:pPr algn="ctr" fontAlgn="ctr">
                        <a:lnSpc>
                          <a:spcPct val="100000"/>
                        </a:lnSpc>
                        <a:buNone/>
                      </a:pPr>
                      <a:r>
                        <a:rPr lang="zh-CN" altLang="en-US" sz="1800" b="0">
                          <a:latin typeface="微软雅黑" panose="020B0503020204020204" pitchFamily="34" charset="-122"/>
                          <a:ea typeface="微软雅黑" panose="020B0503020204020204" pitchFamily="34" charset="-122"/>
                          <a:sym typeface="+mn-ea"/>
                        </a:rPr>
                        <a:t>一个原词可能对应多个标准词</a:t>
                      </a:r>
                      <a:endParaRPr lang="zh-CN" altLang="en-US" sz="1800" b="0">
                        <a:latin typeface="微软雅黑" panose="020B0503020204020204" pitchFamily="34" charset="-122"/>
                        <a:ea typeface="微软雅黑" panose="020B0503020204020204" pitchFamily="34" charset="-122"/>
                        <a:sym typeface="+mn-ea"/>
                      </a:endParaRPr>
                    </a:p>
                  </a:txBody>
                  <a:tcPr marL="91423" marR="91423" marT="45711" marB="45711"/>
                </a:tc>
              </a:tr>
              <a:tr h="922020">
                <a:tc>
                  <a:txBody>
                    <a:bodyPr/>
                    <a:p>
                      <a:pPr algn="ctr" fontAlgn="ctr">
                        <a:lnSpc>
                          <a:spcPct val="100000"/>
                        </a:lnSpc>
                        <a:buNone/>
                      </a:pPr>
                      <a:r>
                        <a:rPr lang="en-US" altLang="zh-CN" sz="1800" b="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rPr>
                        <a:t>输尿管（或尿道）镜右侧</a:t>
                      </a:r>
                      <a:r>
                        <a:rPr lang="en-US" altLang="zh-CN" sz="1800" b="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rPr>
                        <a:t>输尿管镜下取石术</a:t>
                      </a:r>
                      <a:r>
                        <a:rPr lang="en-US" altLang="zh-CN" sz="1800" b="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rPr>
                        <a:t>输尿管镜下钬激光碎石术</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marL="91423" marR="91423" marT="45711" marB="45711"/>
                </a:tc>
                <a:tc>
                  <a:txBody>
                    <a:bodyPr/>
                    <a:p>
                      <a:pPr algn="ctr" fontAlgn="ctr">
                        <a:lnSpc>
                          <a:spcPct val="100000"/>
                        </a:lnSpc>
                        <a:buNone/>
                      </a:pPr>
                      <a:r>
                        <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rPr>
                        <a:t>经尿道输尿管</a:t>
                      </a:r>
                      <a:r>
                        <a:rPr lang="en-US" altLang="zh-CN" sz="1800" b="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rPr>
                        <a:t>肾盂激光碎石取石术</a:t>
                      </a:r>
                      <a:endParaRPr lang="zh-CN" altLang="en-US" sz="1800" b="0">
                        <a:latin typeface="微软雅黑" panose="020B0503020204020204" pitchFamily="34" charset="-122"/>
                        <a:ea typeface="微软雅黑" panose="020B0503020204020204" pitchFamily="34" charset="-122"/>
                        <a:cs typeface="微软雅黑" panose="020B0503020204020204" pitchFamily="34" charset="-122"/>
                        <a:sym typeface="+mn-ea"/>
                      </a:endParaRPr>
                    </a:p>
                  </a:txBody>
                  <a:tcPr marL="91423" marR="91423" marT="45711" marB="45711"/>
                </a:tc>
                <a:tc>
                  <a:txBody>
                    <a:bodyPr/>
                    <a:p>
                      <a:pPr algn="ctr" fontAlgn="ctr">
                        <a:lnSpc>
                          <a:spcPct val="100000"/>
                        </a:lnSpc>
                        <a:buNone/>
                      </a:pPr>
                      <a:r>
                        <a:rPr lang="zh-CN" altLang="en-US" sz="1800" b="0">
                          <a:latin typeface="微软雅黑" panose="020B0503020204020204" pitchFamily="34" charset="-122"/>
                          <a:ea typeface="微软雅黑" panose="020B0503020204020204" pitchFamily="34" charset="-122"/>
                          <a:sym typeface="+mn-ea"/>
                        </a:rPr>
                        <a:t>包含多种术式信息的原词不一定对应相同数量的原词</a:t>
                      </a:r>
                      <a:endParaRPr lang="en-US" altLang="zh-CN" sz="1800" b="0">
                        <a:latin typeface="微软雅黑" panose="020B0503020204020204" pitchFamily="34" charset="-122"/>
                        <a:ea typeface="微软雅黑" panose="020B0503020204020204" pitchFamily="34" charset="-122"/>
                        <a:sym typeface="+mn-ea"/>
                      </a:endParaRPr>
                    </a:p>
                    <a:p>
                      <a:pPr algn="ctr" fontAlgn="ctr">
                        <a:lnSpc>
                          <a:spcPct val="100000"/>
                        </a:lnSpc>
                        <a:buNone/>
                      </a:pPr>
                      <a:endParaRPr lang="zh-CN" altLang="en-US" sz="1800" b="0">
                        <a:latin typeface="微软雅黑" panose="020B0503020204020204" pitchFamily="34" charset="-122"/>
                        <a:ea typeface="微软雅黑" panose="020B0503020204020204" pitchFamily="34" charset="-122"/>
                        <a:sym typeface="+mn-ea"/>
                      </a:endParaRPr>
                    </a:p>
                  </a:txBody>
                  <a:tcPr marL="91423" marR="91423" marT="45711" marB="45711"/>
                </a:tc>
              </a:tr>
            </a:tbl>
          </a:graphicData>
        </a:graphic>
      </p:graphicFrame>
      <p:pic>
        <p:nvPicPr>
          <p:cNvPr id="216" name="图片 215" descr="中科凡语LOGO"/>
          <p:cNvPicPr>
            <a:picLocks noChangeAspect="1"/>
          </p:cNvPicPr>
          <p:nvPr/>
        </p:nvPicPr>
        <p:blipFill>
          <a:blip r:embed="rId4"/>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07</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90096" y="189416"/>
            <a:ext cx="1779790"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任务分析</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aphicFrame>
        <p:nvGraphicFramePr>
          <p:cNvPr id="3" name="表格 2"/>
          <p:cNvGraphicFramePr/>
          <p:nvPr>
            <p:custDataLst>
              <p:tags r:id="rId3"/>
            </p:custDataLst>
          </p:nvPr>
        </p:nvGraphicFramePr>
        <p:xfrm>
          <a:off x="1163281" y="814546"/>
          <a:ext cx="9812020" cy="5603240"/>
        </p:xfrm>
        <a:graphic>
          <a:graphicData uri="http://schemas.openxmlformats.org/drawingml/2006/table">
            <a:tbl>
              <a:tblPr firstRow="1" bandRow="1">
                <a:tableStyleId>{5C22544A-7EE6-4342-B048-85BDC9FD1C3A}</a:tableStyleId>
              </a:tblPr>
              <a:tblGrid>
                <a:gridCol w="2453005"/>
                <a:gridCol w="2453005"/>
                <a:gridCol w="2453005"/>
                <a:gridCol w="2453005"/>
              </a:tblGrid>
              <a:tr h="372745">
                <a:tc>
                  <a:txBody>
                    <a:bodyPr/>
                    <a:p>
                      <a:pPr algn="ctr">
                        <a:buNone/>
                      </a:pPr>
                      <a:r>
                        <a:rPr lang="zh-CN" altLang="en-US" sz="1800">
                          <a:latin typeface="微软雅黑" panose="020B0503020204020204" pitchFamily="34" charset="-122"/>
                          <a:ea typeface="微软雅黑" panose="020B0503020204020204" pitchFamily="34" charset="-122"/>
                        </a:rPr>
                        <a:t>类别</a:t>
                      </a:r>
                      <a:endParaRPr lang="zh-CN" altLang="en-US" sz="1800">
                        <a:latin typeface="微软雅黑" panose="020B0503020204020204" pitchFamily="34" charset="-122"/>
                        <a:ea typeface="微软雅黑" panose="020B0503020204020204" pitchFamily="34" charset="-122"/>
                      </a:endParaRPr>
                    </a:p>
                  </a:txBody>
                  <a:tcPr marL="91423" marR="91423" marT="45711" marB="45711">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zh-CN" altLang="en-US" sz="1800">
                          <a:latin typeface="微软雅黑" panose="020B0503020204020204" pitchFamily="34" charset="-122"/>
                          <a:ea typeface="微软雅黑" panose="020B0503020204020204" pitchFamily="34" charset="-122"/>
                        </a:rPr>
                        <a:t>数量</a:t>
                      </a:r>
                      <a:endParaRPr lang="zh-CN" altLang="en-US" sz="1800">
                        <a:latin typeface="微软雅黑" panose="020B0503020204020204" pitchFamily="34" charset="-122"/>
                        <a:ea typeface="微软雅黑" panose="020B0503020204020204" pitchFamily="34" charset="-122"/>
                      </a:endParaRPr>
                    </a:p>
                  </a:txBody>
                  <a:tcPr marL="91423" marR="91423" marT="45711" marB="45711">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zh-CN" altLang="en-US" sz="1800">
                          <a:latin typeface="微软雅黑" panose="020B0503020204020204" pitchFamily="34" charset="-122"/>
                          <a:ea typeface="微软雅黑" panose="020B0503020204020204" pitchFamily="34" charset="-122"/>
                        </a:rPr>
                        <a:t>细分类</a:t>
                      </a:r>
                      <a:endParaRPr lang="zh-CN" altLang="en-US" sz="1800">
                        <a:latin typeface="微软雅黑" panose="020B0503020204020204" pitchFamily="34" charset="-122"/>
                        <a:ea typeface="微软雅黑" panose="020B0503020204020204" pitchFamily="34" charset="-122"/>
                      </a:endParaRPr>
                    </a:p>
                  </a:txBody>
                  <a:tcPr marL="91423" marR="91423" marT="45711" marB="45711">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buNone/>
                      </a:pPr>
                      <a:r>
                        <a:rPr lang="zh-CN" altLang="en-US" sz="1800">
                          <a:latin typeface="微软雅黑" panose="020B0503020204020204" pitchFamily="34" charset="-122"/>
                          <a:ea typeface="微软雅黑" panose="020B0503020204020204" pitchFamily="34" charset="-122"/>
                        </a:rPr>
                        <a:t>细分类数量</a:t>
                      </a:r>
                      <a:endParaRPr lang="zh-CN" altLang="en-US" sz="1800">
                        <a:latin typeface="微软雅黑" panose="020B0503020204020204" pitchFamily="34" charset="-122"/>
                        <a:ea typeface="微软雅黑" panose="020B0503020204020204" pitchFamily="34" charset="-122"/>
                      </a:endParaRPr>
                    </a:p>
                  </a:txBody>
                  <a:tcPr marL="91423" marR="91423" marT="45711" marB="45711">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8140">
                <a:tc rowSpan="3">
                  <a:txBody>
                    <a:bodyPr/>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原词切分数 </a:t>
                      </a:r>
                      <a:endParaRPr lang="en-US" sz="14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 </a:t>
                      </a:r>
                      <a:endParaRPr lang="en-US" sz="14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标准词切分数</a:t>
                      </a:r>
                      <a:endParaRPr lang="en-US" sz="1400" b="0">
                        <a:latin typeface="微软雅黑" panose="020B0503020204020204" pitchFamily="34" charset="-122"/>
                        <a:ea typeface="微软雅黑" panose="020B0503020204020204" pitchFamily="34" charset="-122"/>
                        <a:cs typeface="微软雅黑" panose="020B0503020204020204" pitchFamily="34" charset="-122"/>
                      </a:endParaRPr>
                    </a:p>
                    <a:p>
                      <a:pPr indent="0" algn="ctr">
                        <a:buNone/>
                      </a:pPr>
                      <a:endParaRPr 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FFF4E9"/>
                    </a:solidFill>
                  </a:tcPr>
                </a:tc>
                <a:tc rowSpan="3">
                  <a:txBody>
                    <a:bodyPr/>
                    <a:p>
                      <a:pPr indent="0" algn="ctr">
                        <a:buNone/>
                      </a:pPr>
                      <a:endParaRPr lang="en-US" sz="1400" b="0">
                        <a:latin typeface="微软雅黑" panose="020B0503020204020204" pitchFamily="34" charset="-122"/>
                        <a:ea typeface="微软雅黑" panose="020B0503020204020204" pitchFamily="34" charset="-122"/>
                        <a:cs typeface="等线" panose="02010600030101010101" charset="-122"/>
                      </a:endParaRPr>
                    </a:p>
                    <a:p>
                      <a:pPr indent="0" algn="ctr">
                        <a:buNone/>
                      </a:pPr>
                      <a:r>
                        <a:rPr lang="en-US" sz="1400" b="0">
                          <a:latin typeface="微软雅黑" panose="020B0503020204020204" pitchFamily="34" charset="-122"/>
                          <a:ea typeface="微软雅黑" panose="020B0503020204020204" pitchFamily="34" charset="-122"/>
                          <a:cs typeface="等线" panose="02010600030101010101" charset="-122"/>
                        </a:rPr>
                        <a:t>115</a:t>
                      </a:r>
                      <a:endParaRPr lang="en-US" sz="1400" b="0">
                        <a:latin typeface="微软雅黑" panose="020B0503020204020204" pitchFamily="34" charset="-122"/>
                        <a:ea typeface="微软雅黑" panose="020B0503020204020204" pitchFamily="34" charset="-122"/>
                        <a:cs typeface="等线" panose="02010600030101010101" charset="-122"/>
                      </a:endParaRPr>
                    </a:p>
                    <a:p>
                      <a:pPr indent="0" algn="ctr">
                        <a:buNone/>
                      </a:pPr>
                      <a:r>
                        <a:rPr lang="en-US" altLang="zh-CN" sz="1400" b="0">
                          <a:latin typeface="微软雅黑" panose="020B0503020204020204" pitchFamily="34" charset="-122"/>
                          <a:ea typeface="微软雅黑" panose="020B0503020204020204" pitchFamily="34" charset="-122"/>
                        </a:rPr>
                        <a:t> </a:t>
                      </a:r>
                      <a:endParaRPr lang="en-US" altLang="zh-CN" sz="1400" b="0">
                        <a:latin typeface="微软雅黑" panose="020B0503020204020204" pitchFamily="34" charset="-122"/>
                        <a:ea typeface="微软雅黑" panose="020B0503020204020204" pitchFamily="34" charset="-122"/>
                      </a:endParaRPr>
                    </a:p>
                    <a:p>
                      <a:pPr indent="0" algn="ctr">
                        <a:buNone/>
                      </a:pPr>
                      <a:r>
                        <a:rPr lang="en-US" altLang="zh-CN" sz="1400" b="0">
                          <a:latin typeface="微软雅黑" panose="020B0503020204020204" pitchFamily="34" charset="-122"/>
                          <a:ea typeface="微软雅黑" panose="020B0503020204020204" pitchFamily="34" charset="-122"/>
                        </a:rPr>
                        <a:t> </a:t>
                      </a:r>
                      <a:endParaRPr lang="en-US" altLang="zh-CN"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FFF4E9"/>
                    </a:solidFill>
                  </a:tcPr>
                </a:tc>
                <a:tc>
                  <a:txBody>
                    <a:bodyPr/>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切分数为2</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ctr">
                        <a:buNone/>
                      </a:pPr>
                      <a:r>
                        <a:rPr lang="en-US" sz="1400" b="0">
                          <a:latin typeface="微软雅黑" panose="020B0503020204020204" pitchFamily="34" charset="-122"/>
                          <a:ea typeface="微软雅黑" panose="020B0503020204020204" pitchFamily="34" charset="-122"/>
                          <a:cs typeface="等线" panose="02010600030101010101" charset="-122"/>
                        </a:rPr>
                        <a:t>92</a:t>
                      </a:r>
                      <a:endParaRPr lang="en-US" alt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8775">
                <a:tc vMerge="1">
                  <a:tcPr marL="68580" marR="68580" marT="0" marB="0" vert="horz" anchor="ctr">
                    <a:lnL w="12700" cmpd="sng">
                      <a:solidFill>
                        <a:schemeClr val="tx1"/>
                      </a:solidFill>
                      <a:prstDash val="solid"/>
                    </a:lnL>
                    <a:lnR w="12700" cmpd="sng">
                      <a:solidFill>
                        <a:schemeClr val="tx1"/>
                      </a:solidFill>
                      <a:prstDash val="solid"/>
                    </a:lnR>
                  </a:tcPr>
                </a:tc>
                <a:tc vMerge="1">
                  <a:tcPr marL="68580" marR="68580" marT="0" marB="0" vert="horz" anchor="ctr">
                    <a:lnL w="12700" cmpd="sng">
                      <a:solidFill>
                        <a:schemeClr val="tx1"/>
                      </a:solidFill>
                      <a:prstDash val="solid"/>
                    </a:lnL>
                    <a:lnR w="12700" cmpd="sng">
                      <a:solidFill>
                        <a:schemeClr val="tx1"/>
                      </a:solidFill>
                      <a:prstDash val="solid"/>
                    </a:lnR>
                  </a:tcPr>
                </a:tc>
                <a:tc>
                  <a:txBody>
                    <a:bodyPr/>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切分数为3</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ctr">
                        <a:buNone/>
                      </a:pPr>
                      <a:r>
                        <a:rPr lang="en-US" sz="1400" b="0">
                          <a:latin typeface="微软雅黑" panose="020B0503020204020204" pitchFamily="34" charset="-122"/>
                          <a:ea typeface="微软雅黑" panose="020B0503020204020204" pitchFamily="34" charset="-122"/>
                          <a:cs typeface="等线" panose="02010600030101010101" charset="-122"/>
                        </a:rPr>
                        <a:t>16</a:t>
                      </a:r>
                      <a:endParaRPr lang="en-US" alt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9895">
                <a:tc vMerge="1">
                  <a:tcPr marL="68580" marR="68580" marT="0" marB="0" vert="horz" anchor="ctr">
                    <a:lnL w="12700" cmpd="sng">
                      <a:solidFill>
                        <a:schemeClr val="tx1"/>
                      </a:solidFill>
                      <a:prstDash val="solid"/>
                    </a:lnL>
                    <a:lnR w="12700" cmpd="sng">
                      <a:solidFill>
                        <a:schemeClr val="tx1"/>
                      </a:solidFill>
                      <a:prstDash val="solid"/>
                    </a:lnR>
                    <a:lnB w="12700" cmpd="sng">
                      <a:solidFill>
                        <a:schemeClr val="tx1"/>
                      </a:solidFill>
                      <a:prstDash val="solid"/>
                    </a:lnB>
                  </a:tcPr>
                </a:tc>
                <a:tc vMerge="1">
                  <a:tcPr marL="68580" marR="68580" marT="0" marB="0" vert="horz" anchor="ctr">
                    <a:lnL w="12700" cmpd="sng">
                      <a:solidFill>
                        <a:schemeClr val="tx1"/>
                      </a:solidFill>
                      <a:prstDash val="solid"/>
                    </a:lnL>
                    <a:lnR w="12700" cmpd="sng">
                      <a:solidFill>
                        <a:schemeClr val="tx1"/>
                      </a:solidFill>
                      <a:prstDash val="solid"/>
                    </a:lnR>
                    <a:lnB w="12700" cmpd="sng">
                      <a:solidFill>
                        <a:schemeClr val="tx1"/>
                      </a:solidFill>
                      <a:prstDash val="solid"/>
                    </a:lnB>
                  </a:tcPr>
                </a:tc>
                <a:tc>
                  <a:txBody>
                    <a:bodyPr/>
                    <a:p>
                      <a:pPr indent="0" algn="ctr">
                        <a:buNone/>
                      </a:pPr>
                      <a:r>
                        <a:rPr lang="en-US" sz="1400" b="0">
                          <a:latin typeface="微软雅黑" panose="020B0503020204020204" pitchFamily="34" charset="-122"/>
                          <a:ea typeface="微软雅黑" panose="020B0503020204020204" pitchFamily="34" charset="-122"/>
                          <a:cs typeface="微软雅黑" panose="020B0503020204020204" pitchFamily="34" charset="-122"/>
                        </a:rPr>
                        <a:t>切分数为4</a:t>
                      </a:r>
                      <a:endParaRPr lang="en-US" altLang="en-US" sz="1400" b="0">
                        <a:latin typeface="微软雅黑" panose="020B0503020204020204" pitchFamily="34" charset="-122"/>
                        <a:ea typeface="微软雅黑" panose="020B0503020204020204" pitchFamily="34" charset="-122"/>
                        <a:cs typeface="微软雅黑" panose="020B0503020204020204" pitchFamily="34"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indent="0" algn="ctr">
                        <a:buNone/>
                      </a:pPr>
                      <a:r>
                        <a:rPr lang="en-US" sz="1400" b="0">
                          <a:latin typeface="微软雅黑" panose="020B0503020204020204" pitchFamily="34" charset="-122"/>
                          <a:ea typeface="微软雅黑" panose="020B0503020204020204" pitchFamily="34" charset="-122"/>
                          <a:cs typeface="等线" panose="02010600030101010101" charset="-122"/>
                        </a:rPr>
                        <a:t>7</a:t>
                      </a:r>
                      <a:endParaRPr lang="en-US" alt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8140">
                <a:tc rowSpan="6">
                  <a:txBody>
                    <a:bodyPr/>
                    <a:p>
                      <a:pPr algn="ctr">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原词切分数</a:t>
                      </a:r>
                      <a:endParaRPr lang="en-US" sz="1400" b="0">
                        <a:latin typeface="微软雅黑" panose="020B0503020204020204" pitchFamily="34" charset="-122"/>
                        <a:ea typeface="微软雅黑" panose="020B0503020204020204" pitchFamily="34" charset="-122"/>
                        <a:cs typeface="等线" panose="02010600030101010101" charset="-122"/>
                      </a:endParaRPr>
                    </a:p>
                    <a:p>
                      <a:pPr algn="ctr">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 &lt; </a:t>
                      </a:r>
                      <a:endParaRPr lang="en-US" sz="1400" b="0">
                        <a:latin typeface="微软雅黑" panose="020B0503020204020204" pitchFamily="34" charset="-122"/>
                        <a:ea typeface="微软雅黑" panose="020B0503020204020204" pitchFamily="34" charset="-122"/>
                        <a:cs typeface="等线" panose="02010600030101010101" charset="-122"/>
                      </a:endParaRPr>
                    </a:p>
                    <a:p>
                      <a:pPr algn="ctr">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标准词切分数</a:t>
                      </a:r>
                      <a:endParaRPr lang="en-US" sz="1400" b="0">
                        <a:latin typeface="微软雅黑" panose="020B0503020204020204" pitchFamily="34" charset="-122"/>
                        <a:ea typeface="微软雅黑" panose="020B0503020204020204" pitchFamily="34" charset="-122"/>
                        <a:cs typeface="等线" panose="02010600030101010101" charset="-122"/>
                      </a:endParaRPr>
                    </a:p>
                    <a:p>
                      <a:pPr algn="ctr">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 </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6">
                  <a:txBody>
                    <a:bodyPr/>
                    <a:p>
                      <a:pPr algn="ctr">
                        <a:buClrTx/>
                        <a:buSzTx/>
                        <a:buFontTx/>
                        <a:buNone/>
                      </a:pPr>
                      <a:endParaRPr lang="en-US" sz="1400" b="0">
                        <a:latin typeface="微软雅黑" panose="020B0503020204020204" pitchFamily="34" charset="-122"/>
                        <a:ea typeface="微软雅黑" panose="020B0503020204020204" pitchFamily="34" charset="-122"/>
                        <a:cs typeface="等线" panose="02010600030101010101" charset="-122"/>
                      </a:endParaRPr>
                    </a:p>
                    <a:p>
                      <a:pPr algn="ctr">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80</a:t>
                      </a:r>
                      <a:endParaRPr lang="en-US" sz="1400" b="0">
                        <a:latin typeface="微软雅黑" panose="020B0503020204020204" pitchFamily="34" charset="-122"/>
                        <a:ea typeface="微软雅黑" panose="020B0503020204020204" pitchFamily="34" charset="-122"/>
                        <a:cs typeface="等线" panose="02010600030101010101" charset="-122"/>
                      </a:endParaRPr>
                    </a:p>
                    <a:p>
                      <a:pPr algn="ctr">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 </a:t>
                      </a:r>
                      <a:endParaRPr lang="en-US" sz="1400" b="0">
                        <a:latin typeface="微软雅黑" panose="020B0503020204020204" pitchFamily="34" charset="-122"/>
                        <a:ea typeface="微软雅黑" panose="020B0503020204020204" pitchFamily="34" charset="-122"/>
                        <a:cs typeface="等线" panose="02010600030101010101" charset="-122"/>
                      </a:endParaRPr>
                    </a:p>
                    <a:p>
                      <a:pPr algn="ctr">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 </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rgbClr val="FFF4E9"/>
                    </a:solidFill>
                  </a:tcPr>
                </a:tc>
                <a:tc>
                  <a:txBody>
                    <a:bodyPr/>
                    <a:p>
                      <a:pPr algn="ctr">
                        <a:lnSpc>
                          <a:spcPct val="150000"/>
                        </a:lnSpc>
                        <a:buClrTx/>
                        <a:buSzTx/>
                        <a:buFontTx/>
                        <a:buNone/>
                      </a:pPr>
                      <a:r>
                        <a:rPr lang="en-US" sz="1400">
                          <a:latin typeface="微软雅黑" panose="020B0503020204020204" pitchFamily="34" charset="-122"/>
                          <a:ea typeface="微软雅黑" panose="020B0503020204020204" pitchFamily="34" charset="-122"/>
                          <a:cs typeface="等线" panose="02010600030101010101" charset="-122"/>
                          <a:sym typeface="+mn-ea"/>
                        </a:rPr>
                        <a:t>比例为</a:t>
                      </a:r>
                      <a:r>
                        <a:rPr lang="en-US" sz="1400" b="0">
                          <a:latin typeface="微软雅黑" panose="020B0503020204020204" pitchFamily="34" charset="-122"/>
                          <a:ea typeface="微软雅黑" panose="020B0503020204020204" pitchFamily="34" charset="-122"/>
                          <a:cs typeface="等线" panose="02010600030101010101" charset="-122"/>
                        </a:rPr>
                        <a:t>1：2</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55</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8140">
                <a:tc vMerge="1">
                  <a:tcPr>
                    <a:lnL w="12700" cmpd="sng">
                      <a:solidFill>
                        <a:schemeClr val="tx1"/>
                      </a:solidFill>
                      <a:prstDash val="solid"/>
                    </a:lnL>
                    <a:lnR w="12700" cmpd="sng">
                      <a:solidFill>
                        <a:schemeClr val="tx1"/>
                      </a:solidFill>
                      <a:prstDash val="solid"/>
                    </a:lnR>
                  </a:tcPr>
                </a:tc>
                <a:tc vMerge="1">
                  <a:tcPr marL="68580" marR="68580" marT="0" marB="0" vert="horz" anchor="ctr">
                    <a:lnL w="12700" cmpd="sng">
                      <a:solidFill>
                        <a:schemeClr val="tx1"/>
                      </a:solidFill>
                      <a:prstDash val="solid"/>
                    </a:lnL>
                    <a:lnR w="12700" cmpd="sng">
                      <a:solidFill>
                        <a:schemeClr val="tx1"/>
                      </a:solidFill>
                      <a:prstDash val="solid"/>
                    </a:lnR>
                  </a:tcPr>
                </a:tc>
                <a:tc>
                  <a:txBody>
                    <a:bodyPr/>
                    <a:p>
                      <a:pPr algn="ctr">
                        <a:lnSpc>
                          <a:spcPct val="150000"/>
                        </a:lnSpc>
                        <a:buClrTx/>
                        <a:buSzTx/>
                        <a:buFontTx/>
                        <a:buNone/>
                      </a:pPr>
                      <a:r>
                        <a:rPr lang="en-US" sz="1400">
                          <a:latin typeface="微软雅黑" panose="020B0503020204020204" pitchFamily="34" charset="-122"/>
                          <a:ea typeface="微软雅黑" panose="020B0503020204020204" pitchFamily="34" charset="-122"/>
                          <a:cs typeface="等线" panose="02010600030101010101" charset="-122"/>
                          <a:sym typeface="+mn-ea"/>
                        </a:rPr>
                        <a:t>比例为</a:t>
                      </a:r>
                      <a:r>
                        <a:rPr lang="en-US" sz="1400" b="0">
                          <a:latin typeface="微软雅黑" panose="020B0503020204020204" pitchFamily="34" charset="-122"/>
                          <a:ea typeface="微软雅黑" panose="020B0503020204020204" pitchFamily="34" charset="-122"/>
                          <a:cs typeface="等线" panose="02010600030101010101" charset="-122"/>
                        </a:rPr>
                        <a:t>1：3</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9</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8140">
                <a:tc vMerge="1">
                  <a:tcPr>
                    <a:lnL w="12700" cmpd="sng">
                      <a:solidFill>
                        <a:schemeClr val="tx1"/>
                      </a:solidFill>
                      <a:prstDash val="solid"/>
                    </a:lnL>
                    <a:lnR w="12700" cmpd="sng">
                      <a:solidFill>
                        <a:schemeClr val="tx1"/>
                      </a:solidFill>
                      <a:prstDash val="solid"/>
                    </a:lnR>
                  </a:tcPr>
                </a:tc>
                <a:tc vMerge="1">
                  <a:tcPr marL="68580" marR="68580" marT="0" marB="0" vert="horz" anchor="ctr">
                    <a:lnL w="12700" cmpd="sng">
                      <a:solidFill>
                        <a:schemeClr val="tx1"/>
                      </a:solidFill>
                      <a:prstDash val="solid"/>
                    </a:lnL>
                    <a:lnR w="12700" cmpd="sng">
                      <a:solidFill>
                        <a:schemeClr val="tx1"/>
                      </a:solidFill>
                      <a:prstDash val="solid"/>
                    </a:lnR>
                  </a:tcPr>
                </a:tc>
                <a:tc>
                  <a:txBody>
                    <a:bodyPr/>
                    <a:p>
                      <a:pPr algn="ctr">
                        <a:lnSpc>
                          <a:spcPct val="150000"/>
                        </a:lnSpc>
                        <a:buClrTx/>
                        <a:buSzTx/>
                        <a:buFontTx/>
                        <a:buNone/>
                      </a:pPr>
                      <a:r>
                        <a:rPr lang="en-US" sz="1400">
                          <a:latin typeface="微软雅黑" panose="020B0503020204020204" pitchFamily="34" charset="-122"/>
                          <a:ea typeface="微软雅黑" panose="020B0503020204020204" pitchFamily="34" charset="-122"/>
                          <a:cs typeface="等线" panose="02010600030101010101" charset="-122"/>
                          <a:sym typeface="+mn-ea"/>
                        </a:rPr>
                        <a:t>比例为</a:t>
                      </a:r>
                      <a:r>
                        <a:rPr lang="en-US" sz="1400" b="0">
                          <a:latin typeface="微软雅黑" panose="020B0503020204020204" pitchFamily="34" charset="-122"/>
                          <a:ea typeface="微软雅黑" panose="020B0503020204020204" pitchFamily="34" charset="-122"/>
                          <a:cs typeface="等线" panose="02010600030101010101" charset="-122"/>
                        </a:rPr>
                        <a:t>1：4</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4</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7505">
                <a:tc vMerge="1">
                  <a:tcPr>
                    <a:lnL w="12700" cmpd="sng">
                      <a:solidFill>
                        <a:schemeClr val="tx1"/>
                      </a:solidFill>
                      <a:prstDash val="solid"/>
                    </a:lnL>
                    <a:lnR w="12700" cmpd="sng">
                      <a:solidFill>
                        <a:schemeClr val="tx1"/>
                      </a:solidFill>
                      <a:prstDash val="solid"/>
                    </a:lnR>
                  </a:tcPr>
                </a:tc>
                <a:tc vMerge="1">
                  <a:tcPr marL="68580" marR="68580" marT="0" marB="0" vert="horz" anchor="ctr">
                    <a:lnL w="12700" cmpd="sng">
                      <a:solidFill>
                        <a:schemeClr val="tx1"/>
                      </a:solidFill>
                      <a:prstDash val="solid"/>
                    </a:lnL>
                    <a:lnR w="12700" cmpd="sng">
                      <a:solidFill>
                        <a:schemeClr val="tx1"/>
                      </a:solidFill>
                      <a:prstDash val="solid"/>
                    </a:lnR>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比例为2：3</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7</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8775">
                <a:tc vMerge="1">
                  <a:tcPr marL="68580" marR="68580" marT="0" marB="0" vert="horz" anchor="ctr">
                    <a:lnL w="12700" cmpd="sng">
                      <a:solidFill>
                        <a:schemeClr val="tx1"/>
                      </a:solidFill>
                      <a:prstDash val="solid"/>
                    </a:lnL>
                    <a:lnR w="12700" cmpd="sng">
                      <a:solidFill>
                        <a:schemeClr val="tx1"/>
                      </a:solidFill>
                      <a:prstDash val="solid"/>
                    </a:lnR>
                  </a:tcPr>
                </a:tc>
                <a:tc vMerge="1">
                  <a:tcPr marL="68580" marR="68580" marT="0" marB="0" vert="horz" anchor="ctr">
                    <a:lnL w="12700" cmpd="sng">
                      <a:solidFill>
                        <a:schemeClr val="tx1"/>
                      </a:solidFill>
                      <a:prstDash val="solid"/>
                    </a:lnL>
                    <a:lnR w="12700" cmpd="sng">
                      <a:solidFill>
                        <a:schemeClr val="tx1"/>
                      </a:solidFill>
                      <a:prstDash val="solid"/>
                    </a:lnR>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比例为3：4</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4</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30530">
                <a:tc vMerge="1">
                  <a:tcPr marL="68580" marR="68580" marT="0" marB="0" vert="horz" anchor="ctr">
                    <a:lnL w="12700" cmpd="sng">
                      <a:solidFill>
                        <a:schemeClr val="tx1"/>
                      </a:solidFill>
                      <a:prstDash val="solid"/>
                    </a:lnL>
                    <a:lnR w="12700" cmpd="sng">
                      <a:solidFill>
                        <a:schemeClr val="tx1"/>
                      </a:solidFill>
                      <a:prstDash val="solid"/>
                    </a:lnR>
                    <a:lnB w="12700" cmpd="sng">
                      <a:solidFill>
                        <a:schemeClr val="tx1"/>
                      </a:solidFill>
                      <a:prstDash val="solid"/>
                    </a:lnB>
                  </a:tcPr>
                </a:tc>
                <a:tc vMerge="1">
                  <a:tcPr marL="68580" marR="68580" marT="0" marB="0" vert="horz" anchor="ctr">
                    <a:lnL w="12700" cmpd="sng">
                      <a:solidFill>
                        <a:schemeClr val="tx1"/>
                      </a:solidFill>
                      <a:prstDash val="solid"/>
                    </a:lnL>
                    <a:lnR w="12700" cmpd="sng">
                      <a:solidFill>
                        <a:schemeClr val="tx1"/>
                      </a:solidFill>
                      <a:prstDash val="solid"/>
                    </a:lnR>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比例为2：4</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1</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7505">
                <a:tc rowSpan="5">
                  <a:txBody>
                    <a:bodyPr/>
                    <a:p>
                      <a:pPr algn="ctr">
                        <a:buClrTx/>
                        <a:buSzTx/>
                        <a:buFontTx/>
                        <a:buNone/>
                      </a:pPr>
                      <a:r>
                        <a:rPr lang="en-US" altLang="zh-CN" sz="1400" b="0">
                          <a:latin typeface="微软雅黑" panose="020B0503020204020204" pitchFamily="34" charset="-122"/>
                          <a:ea typeface="微软雅黑" panose="020B0503020204020204" pitchFamily="34" charset="-122"/>
                        </a:rPr>
                        <a:t>原词切分数 </a:t>
                      </a:r>
                      <a:endParaRPr lang="en-US" altLang="zh-CN" sz="1400" b="0">
                        <a:latin typeface="微软雅黑" panose="020B0503020204020204" pitchFamily="34" charset="-122"/>
                        <a:ea typeface="微软雅黑" panose="020B0503020204020204" pitchFamily="34" charset="-122"/>
                      </a:endParaRPr>
                    </a:p>
                    <a:p>
                      <a:pPr algn="ctr">
                        <a:buClrTx/>
                        <a:buSzTx/>
                        <a:buFontTx/>
                        <a:buNone/>
                      </a:pPr>
                      <a:r>
                        <a:rPr lang="en-US" altLang="zh-CN" sz="1400" b="0">
                          <a:latin typeface="微软雅黑" panose="020B0503020204020204" pitchFamily="34" charset="-122"/>
                          <a:ea typeface="微软雅黑" panose="020B0503020204020204" pitchFamily="34" charset="-122"/>
                        </a:rPr>
                        <a:t>&gt; </a:t>
                      </a:r>
                      <a:endParaRPr lang="en-US" altLang="zh-CN" sz="1400" b="0">
                        <a:latin typeface="微软雅黑" panose="020B0503020204020204" pitchFamily="34" charset="-122"/>
                        <a:ea typeface="微软雅黑" panose="020B0503020204020204" pitchFamily="34" charset="-122"/>
                      </a:endParaRPr>
                    </a:p>
                    <a:p>
                      <a:pPr algn="ctr">
                        <a:buClrTx/>
                        <a:buSzTx/>
                        <a:buFontTx/>
                        <a:buNone/>
                      </a:pPr>
                      <a:r>
                        <a:rPr lang="en-US" altLang="zh-CN" sz="1400" b="0">
                          <a:latin typeface="微软雅黑" panose="020B0503020204020204" pitchFamily="34" charset="-122"/>
                          <a:ea typeface="微软雅黑" panose="020B0503020204020204" pitchFamily="34" charset="-122"/>
                        </a:rPr>
                        <a:t>标准词切分数</a:t>
                      </a:r>
                      <a:endParaRPr lang="en-US" altLang="zh-CN" sz="1400" b="0">
                        <a:latin typeface="微软雅黑" panose="020B0503020204020204" pitchFamily="34" charset="-122"/>
                        <a:ea typeface="微软雅黑" panose="020B0503020204020204" pitchFamily="34" charset="-122"/>
                      </a:endParaRPr>
                    </a:p>
                    <a:p>
                      <a:pPr algn="ctr">
                        <a:buClrTx/>
                        <a:buSzTx/>
                        <a:buFontTx/>
                        <a:buNone/>
                      </a:pPr>
                      <a:r>
                        <a:rPr lang="en-US" altLang="zh-CN" sz="1400" b="0">
                          <a:latin typeface="微软雅黑" panose="020B0503020204020204" pitchFamily="34" charset="-122"/>
                          <a:ea typeface="微软雅黑" panose="020B0503020204020204" pitchFamily="34" charset="-122"/>
                        </a:rPr>
                        <a:t> </a:t>
                      </a:r>
                      <a:endParaRPr lang="en-US" altLang="zh-CN" sz="1400" b="0">
                        <a:latin typeface="微软雅黑" panose="020B0503020204020204" pitchFamily="34" charset="-122"/>
                        <a:ea typeface="微软雅黑" panose="020B0503020204020204" pitchFamily="34"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rowSpan="5">
                  <a:txBody>
                    <a:bodyPr/>
                    <a:p>
                      <a:pPr algn="ctr">
                        <a:buClrTx/>
                        <a:buSzTx/>
                        <a:buFontTx/>
                        <a:buNone/>
                      </a:pPr>
                      <a:endParaRPr lang="en-US" altLang="zh-CN" sz="1400" b="0">
                        <a:latin typeface="微软雅黑" panose="020B0503020204020204" pitchFamily="34" charset="-122"/>
                        <a:ea typeface="微软雅黑" panose="020B0503020204020204" pitchFamily="34" charset="-122"/>
                      </a:endParaRPr>
                    </a:p>
                    <a:p>
                      <a:pPr algn="ctr">
                        <a:buClrTx/>
                        <a:buSzTx/>
                        <a:buFontTx/>
                        <a:buNone/>
                      </a:pPr>
                      <a:r>
                        <a:rPr lang="en-US" altLang="zh-CN" sz="1400" b="0">
                          <a:latin typeface="微软雅黑" panose="020B0503020204020204" pitchFamily="34" charset="-122"/>
                          <a:ea typeface="微软雅黑" panose="020B0503020204020204" pitchFamily="34" charset="-122"/>
                        </a:rPr>
                        <a:t>134</a:t>
                      </a:r>
                      <a:endParaRPr lang="en-US" altLang="zh-CN" sz="1400" b="0">
                        <a:latin typeface="微软雅黑" panose="020B0503020204020204" pitchFamily="34" charset="-122"/>
                        <a:ea typeface="微软雅黑" panose="020B0503020204020204" pitchFamily="34" charset="-122"/>
                      </a:endParaRPr>
                    </a:p>
                    <a:p>
                      <a:pPr algn="ctr">
                        <a:buClrTx/>
                        <a:buSzTx/>
                        <a:buFontTx/>
                        <a:buNone/>
                      </a:pPr>
                      <a:r>
                        <a:rPr lang="en-US" altLang="zh-CN" sz="1400" b="0">
                          <a:latin typeface="微软雅黑" panose="020B0503020204020204" pitchFamily="34" charset="-122"/>
                          <a:ea typeface="微软雅黑" panose="020B0503020204020204" pitchFamily="34" charset="-122"/>
                        </a:rPr>
                        <a:t> </a:t>
                      </a:r>
                      <a:endParaRPr lang="en-US" altLang="zh-CN" sz="1400" b="0">
                        <a:latin typeface="微软雅黑" panose="020B0503020204020204" pitchFamily="34" charset="-122"/>
                        <a:ea typeface="微软雅黑" panose="020B0503020204020204" pitchFamily="34" charset="-122"/>
                      </a:endParaRPr>
                    </a:p>
                    <a:p>
                      <a:pPr algn="ctr">
                        <a:buClrTx/>
                        <a:buSzTx/>
                        <a:buFontTx/>
                        <a:buNone/>
                      </a:pPr>
                      <a:r>
                        <a:rPr lang="en-US" altLang="zh-CN" sz="1400" b="0">
                          <a:latin typeface="微软雅黑" panose="020B0503020204020204" pitchFamily="34" charset="-122"/>
                          <a:ea typeface="微软雅黑" panose="020B0503020204020204" pitchFamily="34" charset="-122"/>
                        </a:rPr>
                        <a:t> </a:t>
                      </a:r>
                      <a:endParaRPr lang="en-US" altLang="zh-CN" sz="1400" b="0">
                        <a:latin typeface="微软雅黑" panose="020B0503020204020204" pitchFamily="34" charset="-122"/>
                        <a:ea typeface="微软雅黑" panose="020B0503020204020204" pitchFamily="34"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a:latin typeface="微软雅黑" panose="020B0503020204020204" pitchFamily="34" charset="-122"/>
                          <a:ea typeface="微软雅黑" panose="020B0503020204020204" pitchFamily="34" charset="-122"/>
                          <a:cs typeface="等线" panose="02010600030101010101" charset="-122"/>
                          <a:sym typeface="+mn-ea"/>
                        </a:rPr>
                        <a:t>比例为</a:t>
                      </a:r>
                      <a:r>
                        <a:rPr lang="en-US" sz="1400" b="0">
                          <a:latin typeface="微软雅黑" panose="020B0503020204020204" pitchFamily="34" charset="-122"/>
                          <a:ea typeface="微软雅黑" panose="020B0503020204020204" pitchFamily="34" charset="-122"/>
                          <a:cs typeface="等线" panose="02010600030101010101" charset="-122"/>
                        </a:rPr>
                        <a:t>2：1</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125</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7505">
                <a:tc vMerge="1">
                  <a:tcPr>
                    <a:lnL w="12700" cmpd="sng">
                      <a:solidFill>
                        <a:schemeClr val="tx1"/>
                      </a:solidFill>
                      <a:prstDash val="solid"/>
                    </a:lnL>
                    <a:lnR w="12700" cmpd="sng">
                      <a:solidFill>
                        <a:schemeClr val="tx1"/>
                      </a:solidFill>
                      <a:prstDash val="solid"/>
                    </a:lnR>
                  </a:tcPr>
                </a:tc>
                <a:tc vMerge="1">
                  <a:tcPr marL="68580" marR="68580" marT="0" marB="0" vert="horz" anchor="ctr">
                    <a:lnL w="12700" cmpd="sng">
                      <a:solidFill>
                        <a:schemeClr val="tx1"/>
                      </a:solidFill>
                      <a:prstDash val="solid"/>
                    </a:lnL>
                    <a:lnR w="12700" cmpd="sng">
                      <a:solidFill>
                        <a:schemeClr val="tx1"/>
                      </a:solidFill>
                      <a:prstDash val="solid"/>
                    </a:lnR>
                  </a:tcPr>
                </a:tc>
                <a:tc>
                  <a:txBody>
                    <a:bodyPr/>
                    <a:p>
                      <a:pPr algn="ctr">
                        <a:lnSpc>
                          <a:spcPct val="150000"/>
                        </a:lnSpc>
                        <a:buClrTx/>
                        <a:buSzTx/>
                        <a:buFontTx/>
                        <a:buNone/>
                      </a:pPr>
                      <a:r>
                        <a:rPr lang="en-US" sz="1400">
                          <a:latin typeface="微软雅黑" panose="020B0503020204020204" pitchFamily="34" charset="-122"/>
                          <a:ea typeface="微软雅黑" panose="020B0503020204020204" pitchFamily="34" charset="-122"/>
                          <a:cs typeface="等线" panose="02010600030101010101" charset="-122"/>
                          <a:sym typeface="+mn-ea"/>
                        </a:rPr>
                        <a:t>比例为</a:t>
                      </a:r>
                      <a:r>
                        <a:rPr lang="en-US" sz="1400" b="0">
                          <a:latin typeface="微软雅黑" panose="020B0503020204020204" pitchFamily="34" charset="-122"/>
                          <a:ea typeface="微软雅黑" panose="020B0503020204020204" pitchFamily="34" charset="-122"/>
                          <a:cs typeface="等线" panose="02010600030101010101" charset="-122"/>
                        </a:rPr>
                        <a:t>3：1</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5</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t">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8775">
                <a:tc vMerge="1">
                  <a:tcPr marL="68580" marR="68580" marT="0" marB="0" vert="horz" anchor="ctr">
                    <a:lnL w="12700" cmpd="sng">
                      <a:solidFill>
                        <a:schemeClr val="tx1"/>
                      </a:solidFill>
                      <a:prstDash val="solid"/>
                    </a:lnL>
                    <a:lnR w="12700" cmpd="sng">
                      <a:solidFill>
                        <a:schemeClr val="tx1"/>
                      </a:solidFill>
                      <a:prstDash val="solid"/>
                    </a:lnR>
                  </a:tcPr>
                </a:tc>
                <a:tc vMerge="1">
                  <a:tcPr marL="68580" marR="68580" marT="0" marB="0" vert="horz" anchor="ctr">
                    <a:lnL w="12700" cmpd="sng">
                      <a:solidFill>
                        <a:schemeClr val="tx1"/>
                      </a:solidFill>
                      <a:prstDash val="solid"/>
                    </a:lnL>
                    <a:lnR w="12700" cmpd="sng">
                      <a:solidFill>
                        <a:schemeClr val="tx1"/>
                      </a:solidFill>
                      <a:prstDash val="solid"/>
                    </a:lnR>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比例为3：2</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1</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358775">
                <a:tc vMerge="1">
                  <a:tcPr>
                    <a:lnL w="12700" cmpd="sng">
                      <a:solidFill>
                        <a:schemeClr val="tx1"/>
                      </a:solidFill>
                      <a:prstDash val="solid"/>
                    </a:lnL>
                    <a:lnR w="12700" cmpd="sng">
                      <a:solidFill>
                        <a:schemeClr val="tx1"/>
                      </a:solidFill>
                      <a:prstDash val="solid"/>
                    </a:lnR>
                  </a:tcPr>
                </a:tc>
                <a:tc vMerge="1">
                  <a:tcPr marL="68580" marR="68580" marT="0" marB="0" vert="horz" anchor="ctr">
                    <a:lnL w="12700" cmpd="sng">
                      <a:solidFill>
                        <a:schemeClr val="tx1"/>
                      </a:solidFill>
                      <a:prstDash val="solid"/>
                    </a:lnL>
                    <a:lnR w="12700" cmpd="sng">
                      <a:solidFill>
                        <a:schemeClr val="tx1"/>
                      </a:solidFill>
                      <a:prstDash val="solid"/>
                    </a:lnR>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比例为4：3</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2</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r h="429895">
                <a:tc vMerge="1">
                  <a:tcPr marL="68580" marR="68580" marT="0" marB="0" vert="horz" anchor="ctr">
                    <a:lnL w="12700" cmpd="sng">
                      <a:solidFill>
                        <a:schemeClr val="tx1"/>
                      </a:solidFill>
                      <a:prstDash val="solid"/>
                    </a:lnL>
                    <a:lnR w="12700" cmpd="sng">
                      <a:solidFill>
                        <a:schemeClr val="tx1"/>
                      </a:solidFill>
                      <a:prstDash val="solid"/>
                    </a:lnR>
                    <a:lnB w="12700" cmpd="sng">
                      <a:solidFill>
                        <a:schemeClr val="tx1"/>
                      </a:solidFill>
                      <a:prstDash val="solid"/>
                    </a:lnB>
                  </a:tcPr>
                </a:tc>
                <a:tc vMerge="1">
                  <a:tcPr marL="68580" marR="68580" marT="0" marB="0" vert="horz" anchor="ctr">
                    <a:lnL w="12700" cmpd="sng">
                      <a:solidFill>
                        <a:schemeClr val="tx1"/>
                      </a:solidFill>
                      <a:prstDash val="solid"/>
                    </a:lnL>
                    <a:lnR w="12700" cmpd="sng">
                      <a:solidFill>
                        <a:schemeClr val="tx1"/>
                      </a:solidFill>
                      <a:prstDash val="solid"/>
                    </a:lnR>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比例为9：7</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c>
                  <a:txBody>
                    <a:bodyPr/>
                    <a:p>
                      <a:pPr algn="ctr">
                        <a:lnSpc>
                          <a:spcPct val="150000"/>
                        </a:lnSpc>
                        <a:buClrTx/>
                        <a:buSzTx/>
                        <a:buFontTx/>
                        <a:buNone/>
                      </a:pPr>
                      <a:r>
                        <a:rPr lang="en-US" sz="1400" b="0">
                          <a:latin typeface="微软雅黑" panose="020B0503020204020204" pitchFamily="34" charset="-122"/>
                          <a:ea typeface="微软雅黑" panose="020B0503020204020204" pitchFamily="34" charset="-122"/>
                          <a:cs typeface="等线" panose="02010600030101010101" charset="-122"/>
                        </a:rPr>
                        <a:t>1</a:t>
                      </a:r>
                      <a:endParaRPr lang="en-US" sz="1400" b="0">
                        <a:latin typeface="微软雅黑" panose="020B0503020204020204" pitchFamily="34" charset="-122"/>
                        <a:ea typeface="微软雅黑" panose="020B0503020204020204" pitchFamily="34" charset="-122"/>
                        <a:cs typeface="等线" panose="02010600030101010101" charset="-122"/>
                      </a:endParaRPr>
                    </a:p>
                  </a:txBody>
                  <a:tcPr marL="68567" marR="68567" marT="0" marB="0" vert="horz" anchor="ct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tcPr>
                </a:tc>
              </a:tr>
            </a:tbl>
          </a:graphicData>
        </a:graphic>
      </p:graphicFrame>
      <p:pic>
        <p:nvPicPr>
          <p:cNvPr id="216" name="图片 215" descr="中科凡语LOGO"/>
          <p:cNvPicPr>
            <a:picLocks noChangeAspect="1"/>
          </p:cNvPicPr>
          <p:nvPr/>
        </p:nvPicPr>
        <p:blipFill>
          <a:blip r:embed="rId4"/>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47095" y="6290415"/>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08</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grpSp>
        <p:nvGrpSpPr>
          <p:cNvPr id="2" name="组合 1"/>
          <p:cNvGrpSpPr/>
          <p:nvPr/>
        </p:nvGrpSpPr>
        <p:grpSpPr>
          <a:xfrm>
            <a:off x="2490185" y="2066542"/>
            <a:ext cx="6937360" cy="2445567"/>
            <a:chOff x="4459" y="3595"/>
            <a:chExt cx="10927" cy="3852"/>
          </a:xfrm>
        </p:grpSpPr>
        <p:sp>
          <p:nvSpPr>
            <p:cNvPr id="4" name="Text Box 3"/>
            <p:cNvSpPr>
              <a:spLocks noChangeArrowheads="1"/>
            </p:cNvSpPr>
            <p:nvPr/>
          </p:nvSpPr>
          <p:spPr bwMode="auto">
            <a:xfrm>
              <a:off x="5671" y="3595"/>
              <a:ext cx="5714"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pPr algn="r"/>
              <a:r>
                <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rPr>
                <a:t>解决方案</a:t>
              </a:r>
              <a:endParaRPr lang="zh-CN" altLang="en-US" sz="4400"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5" name="直接连接符 11"/>
            <p:cNvSpPr>
              <a:spLocks noChangeShapeType="1"/>
            </p:cNvSpPr>
            <p:nvPr/>
          </p:nvSpPr>
          <p:spPr bwMode="auto">
            <a:xfrm>
              <a:off x="4459" y="4931"/>
              <a:ext cx="6926" cy="2"/>
            </a:xfrm>
            <a:prstGeom prst="line">
              <a:avLst/>
            </a:prstGeom>
            <a:noFill/>
            <a:ln w="6350" cap="flat" cmpd="sng">
              <a:solidFill>
                <a:srgbClr val="003591"/>
              </a:solidFill>
              <a:bevel/>
            </a:ln>
            <a:extLst>
              <a:ext uri="{909E8E84-426E-40DD-AFC4-6F175D3DCCD1}">
                <a14:hiddenFill xmlns:a14="http://schemas.microsoft.com/office/drawing/2010/main">
                  <a:noFill/>
                </a14:hiddenFill>
              </a:ext>
            </a:extLst>
          </p:spPr>
          <p:txBody>
            <a:bodyPr/>
            <a:p>
              <a:endParaRPr lang="zh-CN" altLang="en-US" sz="2000" dirty="0">
                <a:solidFill>
                  <a:schemeClr val="accent1"/>
                </a:solidFill>
                <a:latin typeface="印品黑体" panose="00000500000000000000" pitchFamily="2" charset="-122"/>
                <a:ea typeface="微软雅黑" panose="020B0503020204020204" pitchFamily="34" charset="-122"/>
                <a:sym typeface="Arial" panose="020B0604020202020204" pitchFamily="34" charset="0"/>
              </a:endParaRPr>
            </a:p>
          </p:txBody>
        </p:sp>
        <p:sp>
          <p:nvSpPr>
            <p:cNvPr id="6" name="Text Box 3"/>
            <p:cNvSpPr>
              <a:spLocks noChangeArrowheads="1"/>
            </p:cNvSpPr>
            <p:nvPr/>
          </p:nvSpPr>
          <p:spPr bwMode="auto">
            <a:xfrm>
              <a:off x="11948" y="3958"/>
              <a:ext cx="3438" cy="34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anchor="ctr">
              <a:spAutoFit/>
            </a:bodyPr>
            <a:p>
              <a:endParaRPr lang="en-US" altLang="en-US" sz="13795" b="1" dirty="0">
                <a:solidFill>
                  <a:srgbClr val="003591"/>
                </a:solidFill>
                <a:latin typeface="印品黑体" panose="00000500000000000000" pitchFamily="2" charset="-122"/>
                <a:ea typeface="微软雅黑" panose="020B0503020204020204" pitchFamily="34" charset="-122"/>
                <a:sym typeface="Arial" panose="020B0604020202020204" pitchFamily="34" charset="0"/>
              </a:endParaRPr>
            </a:p>
          </p:txBody>
        </p:sp>
      </p:grpSp>
      <p:grpSp>
        <p:nvGrpSpPr>
          <p:cNvPr id="10" name="组合 9"/>
          <p:cNvGrpSpPr/>
          <p:nvPr/>
        </p:nvGrpSpPr>
        <p:grpSpPr>
          <a:xfrm>
            <a:off x="7111494" y="2029719"/>
            <a:ext cx="1740213" cy="1740213"/>
            <a:chOff x="3861" y="2855"/>
            <a:chExt cx="4732" cy="4732"/>
          </a:xfrm>
        </p:grpSpPr>
        <p:sp>
          <p:nvSpPr>
            <p:cNvPr id="8" name="iŝ1ïḋè"/>
            <p:cNvSpPr/>
            <p:nvPr/>
          </p:nvSpPr>
          <p:spPr bwMode="auto">
            <a:xfrm>
              <a:off x="3861" y="2855"/>
              <a:ext cx="4732" cy="4732"/>
            </a:xfrm>
            <a:prstGeom prst="ellipse">
              <a:avLst/>
            </a:prstGeom>
            <a:solidFill>
              <a:srgbClr val="DCEBF1"/>
            </a:solidFill>
            <a:ln w="19050">
              <a:solidFill>
                <a:srgbClr val="12598D"/>
              </a:solidFill>
              <a:round/>
            </a:ln>
          </p:spPr>
          <p:txBody>
            <a:bodyPr anchor="ctr"/>
            <a:p>
              <a:pPr algn="ctr"/>
              <a:endParaRPr>
                <a:cs typeface="+mn-ea"/>
                <a:sym typeface="+mn-lt"/>
              </a:endParaRPr>
            </a:p>
          </p:txBody>
        </p:sp>
        <p:sp>
          <p:nvSpPr>
            <p:cNvPr id="9" name="iś1îḓê"/>
            <p:cNvSpPr/>
            <p:nvPr/>
          </p:nvSpPr>
          <p:spPr bwMode="auto">
            <a:xfrm>
              <a:off x="4223" y="3216"/>
              <a:ext cx="4009" cy="4009"/>
            </a:xfrm>
            <a:prstGeom prst="ellipse">
              <a:avLst/>
            </a:prstGeom>
            <a:solidFill>
              <a:srgbClr val="003B95"/>
            </a:solidFill>
            <a:ln w="57150">
              <a:solidFill>
                <a:srgbClr val="1B90CD"/>
              </a:solidFill>
              <a:round/>
            </a:ln>
          </p:spPr>
          <p:txBody>
            <a:bodyPr anchor="ctr"/>
            <a:p>
              <a:pPr algn="ctr"/>
              <a:endParaRPr dirty="0">
                <a:cs typeface="+mn-ea"/>
                <a:sym typeface="+mn-lt"/>
              </a:endParaRPr>
            </a:p>
          </p:txBody>
        </p:sp>
      </p:grpSp>
      <p:sp>
        <p:nvSpPr>
          <p:cNvPr id="11" name="文本框 10"/>
          <p:cNvSpPr txBox="1"/>
          <p:nvPr/>
        </p:nvSpPr>
        <p:spPr>
          <a:xfrm>
            <a:off x="7554642" y="2540165"/>
            <a:ext cx="872490" cy="768350"/>
          </a:xfrm>
          <a:prstGeom prst="rect">
            <a:avLst/>
          </a:prstGeom>
          <a:noFill/>
        </p:spPr>
        <p:txBody>
          <a:bodyPr wrap="none" rtlCol="0" anchor="t">
            <a:spAutoFit/>
          </a:bodyPr>
          <a:p>
            <a:r>
              <a:rPr 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03</a:t>
            </a:r>
            <a:endParaRPr lang="en-US" altLang="en-US" sz="4400" b="1"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633127" y="6270734"/>
            <a:ext cx="697101" cy="594885"/>
            <a:chOff x="18342" y="9908"/>
            <a:chExt cx="1098" cy="937"/>
          </a:xfrm>
        </p:grpSpPr>
        <p:pic>
          <p:nvPicPr>
            <p:cNvPr id="57" name="图片 56" descr="C:\Users\dell\Desktop\图层1.png图层1"/>
            <p:cNvPicPr>
              <a:picLocks noChangeAspect="1"/>
            </p:cNvPicPr>
            <p:nvPr/>
          </p:nvPicPr>
          <p:blipFill>
            <a:blip r:embed="rId2">
              <a:lum bright="-6000"/>
            </a:blip>
            <a:srcRect/>
            <a:stretch>
              <a:fillRect/>
            </a:stretch>
          </p:blipFill>
          <p:spPr>
            <a:xfrm>
              <a:off x="18361" y="9908"/>
              <a:ext cx="840" cy="900"/>
            </a:xfrm>
            <a:prstGeom prst="rect">
              <a:avLst/>
            </a:prstGeom>
          </p:spPr>
        </p:pic>
        <p:sp>
          <p:nvSpPr>
            <p:cNvPr id="58" name="文本框 57"/>
            <p:cNvSpPr txBox="1"/>
            <p:nvPr/>
          </p:nvSpPr>
          <p:spPr>
            <a:xfrm>
              <a:off x="18342" y="10265"/>
              <a:ext cx="1098" cy="580"/>
            </a:xfrm>
            <a:prstGeom prst="rect">
              <a:avLst/>
            </a:prstGeom>
            <a:noFill/>
          </p:spPr>
          <p:txBody>
            <a:bodyPr wrap="square" rtlCol="0" anchor="t">
              <a:spAutoFit/>
            </a:bodyPr>
            <a:p>
              <a:pPr lvl="0" algn="ctr">
                <a:buClr>
                  <a:srgbClr val="FFC000">
                    <a:lumMod val="75000"/>
                  </a:srgbClr>
                </a:buClr>
                <a:buSzPct val="60000"/>
              </a:pPr>
              <a:r>
                <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rPr>
                <a:t>09</a:t>
              </a:r>
              <a:endParaRPr lang="en-US" altLang="zh-CN" dirty="0">
                <a:solidFill>
                  <a:schemeClr val="bg1"/>
                </a:solidFill>
                <a:latin typeface="微软雅黑" panose="020B0503020204020204" pitchFamily="34" charset="-122"/>
                <a:ea typeface="微软雅黑" panose="020B0503020204020204" pitchFamily="34" charset="-122"/>
                <a:sym typeface="Arial" panose="020B0604020202020204" pitchFamily="34" charset="0"/>
              </a:endParaRPr>
            </a:p>
          </p:txBody>
        </p:sp>
      </p:grpSp>
      <p:sp>
        <p:nvSpPr>
          <p:cNvPr id="4" name="平行四边形 3"/>
          <p:cNvSpPr/>
          <p:nvPr/>
        </p:nvSpPr>
        <p:spPr>
          <a:xfrm>
            <a:off x="-348373" y="0"/>
            <a:ext cx="868519" cy="761858"/>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5" name="矩形 4"/>
          <p:cNvSpPr/>
          <p:nvPr/>
        </p:nvSpPr>
        <p:spPr>
          <a:xfrm>
            <a:off x="349258" y="0"/>
            <a:ext cx="2603821" cy="185161"/>
          </a:xfrm>
          <a:custGeom>
            <a:avLst/>
            <a:gdLst>
              <a:gd name="connsiteX0" fmla="*/ 0 w 2604303"/>
              <a:gd name="connsiteY0" fmla="*/ 0 h 185195"/>
              <a:gd name="connsiteX1" fmla="*/ 2604303 w 2604303"/>
              <a:gd name="connsiteY1" fmla="*/ 0 h 185195"/>
              <a:gd name="connsiteX2" fmla="*/ 2604303 w 2604303"/>
              <a:gd name="connsiteY2" fmla="*/ 185195 h 185195"/>
              <a:gd name="connsiteX3" fmla="*/ 0 w 2604303"/>
              <a:gd name="connsiteY3" fmla="*/ 185195 h 185195"/>
              <a:gd name="connsiteX4" fmla="*/ 0 w 2604303"/>
              <a:gd name="connsiteY4" fmla="*/ 0 h 185195"/>
              <a:gd name="connsiteX0-1" fmla="*/ 0 w 2604303"/>
              <a:gd name="connsiteY0-2" fmla="*/ 0 h 185195"/>
              <a:gd name="connsiteX1-3" fmla="*/ 2604303 w 2604303"/>
              <a:gd name="connsiteY1-4" fmla="*/ 0 h 185195"/>
              <a:gd name="connsiteX2-5" fmla="*/ 2512863 w 2604303"/>
              <a:gd name="connsiteY2-6" fmla="*/ 185195 h 185195"/>
              <a:gd name="connsiteX3-7" fmla="*/ 0 w 2604303"/>
              <a:gd name="connsiteY3-8" fmla="*/ 185195 h 185195"/>
              <a:gd name="connsiteX4-9" fmla="*/ 0 w 2604303"/>
              <a:gd name="connsiteY4-10" fmla="*/ 0 h 18519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604303" h="185195">
                <a:moveTo>
                  <a:pt x="0" y="0"/>
                </a:moveTo>
                <a:lnTo>
                  <a:pt x="2604303" y="0"/>
                </a:lnTo>
                <a:lnTo>
                  <a:pt x="2512863" y="185195"/>
                </a:lnTo>
                <a:lnTo>
                  <a:pt x="0" y="185195"/>
                </a:lnTo>
                <a:lnTo>
                  <a:pt x="0" y="0"/>
                </a:lnTo>
                <a:close/>
              </a:path>
            </a:pathLst>
          </a:cu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7" name="平行四边形 6"/>
          <p:cNvSpPr/>
          <p:nvPr/>
        </p:nvSpPr>
        <p:spPr>
          <a:xfrm>
            <a:off x="139218" y="90221"/>
            <a:ext cx="662815" cy="581416"/>
          </a:xfrm>
          <a:prstGeom prst="parallelogram">
            <a:avLst>
              <a:gd name="adj" fmla="val 43185"/>
            </a:avLst>
          </a:prstGeom>
          <a:gradFill>
            <a:gsLst>
              <a:gs pos="0">
                <a:srgbClr val="034581"/>
              </a:gs>
              <a:gs pos="100000">
                <a:srgbClr val="6CAFEF"/>
              </a:gs>
            </a:gsLst>
            <a:lin ang="1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9" name="平行四边形 8"/>
          <p:cNvSpPr/>
          <p:nvPr/>
        </p:nvSpPr>
        <p:spPr>
          <a:xfrm>
            <a:off x="2339399" y="223948"/>
            <a:ext cx="465653" cy="408467"/>
          </a:xfrm>
          <a:prstGeom prst="parallelogram">
            <a:avLst>
              <a:gd name="adj" fmla="val 43185"/>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0" name="平行四边形 9"/>
          <p:cNvSpPr/>
          <p:nvPr/>
        </p:nvSpPr>
        <p:spPr>
          <a:xfrm>
            <a:off x="2714888" y="0"/>
            <a:ext cx="465653" cy="761858"/>
          </a:xfrm>
          <a:prstGeom prst="parallelogram">
            <a:avLst>
              <a:gd name="adj" fmla="val 64760"/>
            </a:avLst>
          </a:prstGeom>
          <a:gradFill>
            <a:gsLst>
              <a:gs pos="0">
                <a:srgbClr val="6CAFEF">
                  <a:alpha val="50000"/>
                </a:srgbClr>
              </a:gs>
              <a:gs pos="100000">
                <a:srgbClr val="FFFFF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1" name="平行四边形 10"/>
          <p:cNvSpPr/>
          <p:nvPr/>
        </p:nvSpPr>
        <p:spPr>
          <a:xfrm>
            <a:off x="-54134" y="402237"/>
            <a:ext cx="386701" cy="339212"/>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2" name="平行四边形 11"/>
          <p:cNvSpPr/>
          <p:nvPr/>
        </p:nvSpPr>
        <p:spPr>
          <a:xfrm>
            <a:off x="-26231" y="147881"/>
            <a:ext cx="305467" cy="267954"/>
          </a:xfrm>
          <a:prstGeom prst="parallelogram">
            <a:avLst>
              <a:gd name="adj" fmla="val 43185"/>
            </a:avLst>
          </a:prstGeom>
          <a:gradFill>
            <a:gsLst>
              <a:gs pos="0">
                <a:srgbClr val="6CAFEF">
                  <a:alpha val="50000"/>
                </a:srgbClr>
              </a:gs>
              <a:gs pos="100000">
                <a:srgbClr val="FFFFFF">
                  <a:alpha val="0"/>
                </a:srgb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cxnSp>
        <p:nvCxnSpPr>
          <p:cNvPr id="15" name="直接连接符 14"/>
          <p:cNvCxnSpPr/>
          <p:nvPr/>
        </p:nvCxnSpPr>
        <p:spPr>
          <a:xfrm>
            <a:off x="520146" y="761858"/>
            <a:ext cx="11447942" cy="0"/>
          </a:xfrm>
          <a:prstGeom prst="line">
            <a:avLst/>
          </a:prstGeom>
          <a:ln w="12700">
            <a:solidFill>
              <a:srgbClr val="8EB3D3"/>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471583" y="595484"/>
            <a:ext cx="465653" cy="121264"/>
            <a:chOff x="11369042" y="568879"/>
            <a:chExt cx="568324" cy="148001"/>
          </a:xfrm>
        </p:grpSpPr>
        <p:sp>
          <p:nvSpPr>
            <p:cNvPr id="17" name="平行四边形 16"/>
            <p:cNvSpPr/>
            <p:nvPr/>
          </p:nvSpPr>
          <p:spPr>
            <a:xfrm>
              <a:off x="11369042" y="568879"/>
              <a:ext cx="284162" cy="148001"/>
            </a:xfrm>
            <a:prstGeom prst="parallelogram">
              <a:avLst>
                <a:gd name="adj" fmla="val 43185"/>
              </a:avLst>
            </a:prstGeom>
            <a:solidFill>
              <a:srgbClr val="0035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sp>
          <p:nvSpPr>
            <p:cNvPr id="18" name="平行四边形 17"/>
            <p:cNvSpPr/>
            <p:nvPr/>
          </p:nvSpPr>
          <p:spPr>
            <a:xfrm>
              <a:off x="11653204" y="568879"/>
              <a:ext cx="284162" cy="148001"/>
            </a:xfrm>
            <a:prstGeom prst="parallelogram">
              <a:avLst>
                <a:gd name="adj" fmla="val 43185"/>
              </a:avLst>
            </a:prstGeom>
            <a:solidFill>
              <a:srgbClr val="8EB3D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p>
          </p:txBody>
        </p:sp>
      </p:grpSp>
      <p:sp>
        <p:nvSpPr>
          <p:cNvPr id="2" name="文本框 1"/>
          <p:cNvSpPr txBox="1"/>
          <p:nvPr/>
        </p:nvSpPr>
        <p:spPr>
          <a:xfrm>
            <a:off x="790096" y="189416"/>
            <a:ext cx="1779790" cy="521970"/>
          </a:xfrm>
          <a:prstGeom prst="rect">
            <a:avLst/>
          </a:prstGeom>
          <a:noFill/>
        </p:spPr>
        <p:txBody>
          <a:bodyPr wrap="square" rtlCol="0">
            <a:spAutoFit/>
          </a:bodyPr>
          <a:p>
            <a:pPr algn="dist"/>
            <a:r>
              <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rPr>
              <a:t>流 程</a:t>
            </a:r>
            <a:endParaRPr lang="zh-CN" altLang="en-US" sz="2800" b="1" dirty="0">
              <a:solidFill>
                <a:schemeClr val="tx1">
                  <a:lumMod val="75000"/>
                  <a:lumOff val="25000"/>
                </a:schemeClr>
              </a:solidFill>
              <a:latin typeface="微软雅黑" panose="020B0503020204020204" pitchFamily="34" charset="-122"/>
              <a:ea typeface="微软雅黑" panose="020B0503020204020204" pitchFamily="34" charset="-122"/>
            </a:endParaRPr>
          </a:p>
        </p:txBody>
      </p:sp>
      <p:pic>
        <p:nvPicPr>
          <p:cNvPr id="216" name="图片 215" descr="中科凡语LOGO"/>
          <p:cNvPicPr>
            <a:picLocks noChangeAspect="1"/>
          </p:cNvPicPr>
          <p:nvPr/>
        </p:nvPicPr>
        <p:blipFill>
          <a:blip r:embed="rId3"/>
          <a:stretch>
            <a:fillRect/>
          </a:stretch>
        </p:blipFill>
        <p:spPr>
          <a:xfrm>
            <a:off x="10403105" y="84450"/>
            <a:ext cx="1565163" cy="587255"/>
          </a:xfrm>
          <a:prstGeom prst="rect">
            <a:avLst/>
          </a:prstGeom>
        </p:spPr>
      </p:pic>
      <p:pic>
        <p:nvPicPr>
          <p:cNvPr id="24579" name="图片 4"/>
          <p:cNvPicPr>
            <a:picLocks noChangeAspect="1"/>
          </p:cNvPicPr>
          <p:nvPr/>
        </p:nvPicPr>
        <p:blipFill>
          <a:blip r:embed="rId4"/>
          <a:stretch>
            <a:fillRect/>
          </a:stretch>
        </p:blipFill>
        <p:spPr>
          <a:xfrm>
            <a:off x="4211352" y="1008193"/>
            <a:ext cx="5891709" cy="4840979"/>
          </a:xfrm>
          <a:prstGeom prst="rect">
            <a:avLst/>
          </a:prstGeom>
          <a:noFill/>
          <a:ln w="9525">
            <a:noFill/>
          </a:ln>
        </p:spPr>
      </p:pic>
      <p:graphicFrame>
        <p:nvGraphicFramePr>
          <p:cNvPr id="13" name="图示 12"/>
          <p:cNvGraphicFramePr/>
          <p:nvPr/>
        </p:nvGraphicFramePr>
        <p:xfrm>
          <a:off x="722673" y="2027814"/>
          <a:ext cx="2731899" cy="2801736"/>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tags/tag1.xml><?xml version="1.0" encoding="utf-8"?>
<p:tagLst xmlns:p="http://schemas.openxmlformats.org/presentationml/2006/main">
  <p:tag name="KSO_WM_UNIT_TABLE_BEAUTIFY" val="smartTable{f33fd153-8408-45a8-a7f9-632545004751}"/>
</p:tagLst>
</file>

<file path=ppt/tags/tag2.xml><?xml version="1.0" encoding="utf-8"?>
<p:tagLst xmlns:p="http://schemas.openxmlformats.org/presentationml/2006/main">
  <p:tag name="KSO_WM_UNIT_TABLE_BEAUTIFY" val="smartTable{7b6002a6-9320-4f6a-be5c-41df42d19bc6}"/>
</p:tagLst>
</file>

<file path=ppt/tags/tag3.xml><?xml version="1.0" encoding="utf-8"?>
<p:tagLst xmlns:p="http://schemas.openxmlformats.org/presentationml/2006/main">
  <p:tag name="KSO_WM_UNIT_TABLE_BEAUTIFY" val="smartTable{6671944d-3a01-4176-8a61-eb76a7df614f}"/>
</p:tagLst>
</file>

<file path=ppt/tags/tag4.xml><?xml version="1.0" encoding="utf-8"?>
<p:tagLst xmlns:p="http://schemas.openxmlformats.org/presentationml/2006/main">
  <p:tag name="KSO_WM_UNIT_TABLE_BEAUTIFY" val="smartTable{6671944d-3a01-4176-8a61-eb76a7df614f}"/>
</p:tagLst>
</file>

<file path=ppt/tags/tag5.xml><?xml version="1.0" encoding="utf-8"?>
<p:tagLst xmlns:p="http://schemas.openxmlformats.org/presentationml/2006/main">
  <p:tag name="ISPRING_ULTRA_SCORM_TRACKING_SLIDES" val="1"/>
  <p:tag name="GENSWF_OUTPUT_FILE_NAME" val="3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1813</Words>
  <Application>WPS 演示</Application>
  <PresentationFormat>自定义</PresentationFormat>
  <Paragraphs>440</Paragraphs>
  <Slides>18</Slides>
  <Notes>3</Notes>
  <HiddenSlides>0</HiddenSlides>
  <MMClips>1</MMClips>
  <ScaleCrop>false</ScaleCrop>
  <HeadingPairs>
    <vt:vector size="8" baseType="variant">
      <vt:variant>
        <vt:lpstr>已用的字体</vt:lpstr>
      </vt:variant>
      <vt:variant>
        <vt:i4>20</vt:i4>
      </vt:variant>
      <vt:variant>
        <vt:lpstr>主题</vt:lpstr>
      </vt:variant>
      <vt:variant>
        <vt:i4>10</vt:i4>
      </vt:variant>
      <vt:variant>
        <vt:lpstr>嵌入 OLE 服务器</vt:lpstr>
      </vt:variant>
      <vt:variant>
        <vt:i4>1</vt:i4>
      </vt:variant>
      <vt:variant>
        <vt:lpstr>幻灯片标题</vt:lpstr>
      </vt:variant>
      <vt:variant>
        <vt:i4>18</vt:i4>
      </vt:variant>
    </vt:vector>
  </HeadingPairs>
  <TitlesOfParts>
    <vt:vector size="49" baseType="lpstr">
      <vt:lpstr>Arial</vt:lpstr>
      <vt:lpstr>宋体</vt:lpstr>
      <vt:lpstr>Wingdings</vt:lpstr>
      <vt:lpstr>Calibri</vt:lpstr>
      <vt:lpstr>Impact</vt:lpstr>
      <vt:lpstr>Signika</vt:lpstr>
      <vt:lpstr>Open Sans Extrabold</vt:lpstr>
      <vt:lpstr>LiHei Pro</vt:lpstr>
      <vt:lpstr>迷你简汉真广标</vt:lpstr>
      <vt:lpstr>ITC Avant Garde Std Bk</vt:lpstr>
      <vt:lpstr>微软雅黑</vt:lpstr>
      <vt:lpstr>Calibri</vt:lpstr>
      <vt:lpstr>Arial Black</vt:lpstr>
      <vt:lpstr>印品黑体</vt:lpstr>
      <vt:lpstr>黑体</vt:lpstr>
      <vt:lpstr>等线</vt:lpstr>
      <vt:lpstr>Wingdings</vt:lpstr>
      <vt:lpstr>Arial Unicode MS</vt:lpstr>
      <vt:lpstr>Segoe Print</vt:lpstr>
      <vt:lpstr>NumberOnly</vt:lpstr>
      <vt:lpstr>Office 主题​​</vt:lpstr>
      <vt:lpstr>1_Office Theme</vt:lpstr>
      <vt:lpstr>2_Office Theme</vt:lpstr>
      <vt:lpstr>3_Office Theme</vt:lpstr>
      <vt:lpstr>4_Office Theme</vt:lpstr>
      <vt:lpstr>5_Office Theme</vt:lpstr>
      <vt:lpstr>6_Office Theme</vt:lpstr>
      <vt:lpstr>7_Office Theme</vt:lpstr>
      <vt:lpstr>8_Office Theme</vt:lpstr>
      <vt:lpstr>Office Theme</vt:lpstr>
      <vt:lpstr>Equation.KSEE3</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商务ppt</dc:title>
  <dc:creator>lzj</dc:creator>
  <cp:lastModifiedBy>GoGo</cp:lastModifiedBy>
  <cp:revision>1368</cp:revision>
  <dcterms:created xsi:type="dcterms:W3CDTF">2015-12-01T09:06:00Z</dcterms:created>
  <dcterms:modified xsi:type="dcterms:W3CDTF">2019-11-23T07:06:39Z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2052-11.1.0.9208</vt:lpwstr>
  </property>
</Properties>
</file>